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982" r:id="rId3"/>
    <p:sldId id="983" r:id="rId4"/>
    <p:sldId id="984" r:id="rId5"/>
    <p:sldId id="985" r:id="rId6"/>
    <p:sldId id="1120" r:id="rId7"/>
    <p:sldId id="1046" r:id="rId8"/>
    <p:sldId id="1047" r:id="rId9"/>
    <p:sldId id="1048" r:id="rId10"/>
    <p:sldId id="1049" r:id="rId11"/>
    <p:sldId id="1050" r:id="rId12"/>
    <p:sldId id="1051" r:id="rId13"/>
    <p:sldId id="1052" r:id="rId14"/>
    <p:sldId id="1053" r:id="rId15"/>
    <p:sldId id="105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92" y="4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0DC95-9DEC-440D-BB1F-C97B41D82B62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4A19-BF6F-4673-9387-A13B23E9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56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84A19-BF6F-4673-9387-A13B23E956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8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84A19-BF6F-4673-9387-A13B23E956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2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84A19-BF6F-4673-9387-A13B23E956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84A19-BF6F-4673-9387-A13B23E956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7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2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1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2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9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7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5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1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8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8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nik@ccs.ne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Relationship Id="rId3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cmillandictionary.com/us/dictionary/american/account_1" TargetMode="External"/><Relationship Id="rId4" Type="http://schemas.openxmlformats.org/officeDocument/2006/relationships/hyperlink" Target="http://www.macmillandictionary.com/us/dictionary/american/work_1" TargetMode="External"/><Relationship Id="rId5" Type="http://schemas.openxmlformats.org/officeDocument/2006/relationships/hyperlink" Target="http://www.macmillandictionary.com/us/dictionary/american/need_1" TargetMode="External"/><Relationship Id="rId6" Type="http://schemas.openxmlformats.org/officeDocument/2006/relationships/hyperlink" Target="http://www.businessdictionary.com/definition/assessment.html" TargetMode="External"/><Relationship Id="rId7" Type="http://schemas.openxmlformats.org/officeDocument/2006/relationships/hyperlink" Target="http://www.businessdictionary.com/definition/convey.html" TargetMode="External"/><Relationship Id="rId8" Type="http://schemas.openxmlformats.org/officeDocument/2006/relationships/hyperlink" Target="http://www.businessdictionary.com/definition/accomplished.html" TargetMode="External"/><Relationship Id="rId9" Type="http://schemas.openxmlformats.org/officeDocument/2006/relationships/hyperlink" Target="http://www.businessdictionary.com/definition/problem.html" TargetMode="External"/><Relationship Id="rId10" Type="http://schemas.openxmlformats.org/officeDocument/2006/relationships/hyperlink" Target="http://www.businessdictionary.com/definition/completed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231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panose="020B0600070205080204" pitchFamily="34" charset="-128"/>
              </a:rPr>
              <a:t>Progress Reports</a:t>
            </a:r>
            <a:br>
              <a:rPr lang="en-US" dirty="0">
                <a:ea typeface="ＭＳ Ｐゴシック" panose="020B0600070205080204" pitchFamily="34" charset="-128"/>
              </a:rPr>
            </a:br>
            <a:r>
              <a:rPr lang="en-US" dirty="0">
                <a:ea typeface="ＭＳ Ｐゴシック" panose="020B0600070205080204" pitchFamily="34" charset="-128"/>
              </a:rPr>
              <a:t>for</a:t>
            </a:r>
            <a:br>
              <a:rPr lang="en-US" dirty="0">
                <a:ea typeface="ＭＳ Ｐゴシック" panose="020B0600070205080204" pitchFamily="34" charset="-128"/>
              </a:rPr>
            </a:br>
            <a:r>
              <a:rPr lang="en-US" dirty="0">
                <a:ea typeface="ＭＳ Ｐゴシック" panose="020B0600070205080204" pitchFamily="34" charset="-128"/>
              </a:rPr>
              <a:t>Research &amp; Projects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1544"/>
            <a:ext cx="9144000" cy="2665758"/>
          </a:xfrm>
        </p:spPr>
        <p:txBody>
          <a:bodyPr>
            <a:noAutofit/>
          </a:bodyPr>
          <a:lstStyle/>
          <a:p>
            <a:r>
              <a:rPr lang="en-US" sz="3200" dirty="0" smtClean="0">
                <a:ea typeface="ＭＳ Ｐゴシック" panose="020B0600070205080204" pitchFamily="34" charset="-128"/>
              </a:rPr>
              <a:t>Nik Bear Brown</a:t>
            </a:r>
          </a:p>
          <a:p>
            <a:r>
              <a:rPr lang="en-US" sz="3200" dirty="0" smtClean="0">
                <a:hlinkClick r:id="rId2"/>
              </a:rPr>
              <a:t>nik@ccs.neu.edu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5378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4048" y="-36611"/>
            <a:ext cx="7571184" cy="68399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Method – High Frequency Color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2251" y="704279"/>
            <a:ext cx="7620000" cy="5073427"/>
          </a:xfrm>
        </p:spPr>
        <p:txBody>
          <a:bodyPr/>
          <a:lstStyle/>
          <a:p>
            <a:pPr marL="342900" indent="-342900"/>
            <a:r>
              <a:rPr lang="en-US" altLang="zh-CN" dirty="0" smtClean="0"/>
              <a:t>Segmentation first</a:t>
            </a:r>
            <a:endParaRPr lang="en-US" altLang="zh-CN" dirty="0"/>
          </a:p>
          <a:p>
            <a:pPr marL="342900" indent="-342900"/>
            <a:r>
              <a:rPr lang="en-US" altLang="zh-CN" dirty="0"/>
              <a:t>Then pick out the </a:t>
            </a:r>
            <a:r>
              <a:rPr lang="en-US" altLang="zh-CN" dirty="0" smtClean="0"/>
              <a:t>color with highest frequency in </a:t>
            </a:r>
            <a:r>
              <a:rPr lang="en-US" altLang="zh-CN" dirty="0"/>
              <a:t>each segmentation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052" name="Picture 4" descr="C:\Users\User\Desktop\下载 (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"/>
          <a:stretch/>
        </p:blipFill>
        <p:spPr bwMode="auto">
          <a:xfrm>
            <a:off x="2014340" y="3962911"/>
            <a:ext cx="2194597" cy="192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C:\Users\User\Desktop\m)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" r="50000"/>
          <a:stretch/>
        </p:blipFill>
        <p:spPr bwMode="auto">
          <a:xfrm>
            <a:off x="1907370" y="1980557"/>
            <a:ext cx="2448272" cy="198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Picture 5" descr="C:\Users\User\Desktop\下载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36085" b="38695"/>
          <a:stretch/>
        </p:blipFill>
        <p:spPr bwMode="auto">
          <a:xfrm>
            <a:off x="2131658" y="5921272"/>
            <a:ext cx="2048134" cy="45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C:\Users\User\Desktop\下载 (1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1"/>
          <a:stretch/>
        </p:blipFill>
        <p:spPr bwMode="auto">
          <a:xfrm>
            <a:off x="4355642" y="2076023"/>
            <a:ext cx="2448272" cy="1791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4" descr="C:\Users\User\Desktop\下载 (2)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46"/>
          <a:stretch/>
        </p:blipFill>
        <p:spPr bwMode="auto">
          <a:xfrm>
            <a:off x="6889643" y="2076022"/>
            <a:ext cx="2376263" cy="178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User\Desktop\下载 (3)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"/>
          <a:stretch/>
        </p:blipFill>
        <p:spPr bwMode="auto">
          <a:xfrm>
            <a:off x="4484622" y="3984341"/>
            <a:ext cx="2218390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9" descr="C:\Users\User\Desktop\下载 (2)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6" t="34963" b="35824"/>
          <a:stretch/>
        </p:blipFill>
        <p:spPr bwMode="auto">
          <a:xfrm>
            <a:off x="4467152" y="5886284"/>
            <a:ext cx="2307108" cy="54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User\Desktop\下载 (5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13" y="3977706"/>
            <a:ext cx="235147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User\Desktop\下载 (4)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2" t="35940" b="40246"/>
          <a:stretch/>
        </p:blipFill>
        <p:spPr bwMode="auto">
          <a:xfrm>
            <a:off x="7088865" y="5921273"/>
            <a:ext cx="2092120" cy="41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8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Method – High Frequency Color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664" y="2596223"/>
            <a:ext cx="4546945" cy="333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073" y="1628775"/>
            <a:ext cx="3425924" cy="396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7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K-Means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Initialize the k cluster center (randomly)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latin typeface="Cambria Math"/>
              </a:rPr>
              <a:t>Assigning the objects to the nearest cluster center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latin typeface="Cambria Math"/>
              </a:rPr>
              <a:t>Compute the centroid of each k cluster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latin typeface="Cambria Math"/>
              </a:rPr>
              <a:t>Re-estimate the k cluster centers  to the centroid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latin typeface="Cambria Math"/>
              </a:rPr>
              <a:t>Repeat the step 2-4 until the distance of new cluster centers and old cluster centers are very small </a:t>
            </a:r>
            <a:endParaRPr lang="en-US" altLang="zh-CN" i="1" dirty="0">
              <a:latin typeface="Cambria Math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i="1" dirty="0" smtClean="0">
              <a:latin typeface="Cambria Math"/>
            </a:endParaRPr>
          </a:p>
          <a:p>
            <a:endParaRPr lang="en-US" altLang="zh-CN" i="1" dirty="0" smtClean="0"/>
          </a:p>
          <a:p>
            <a:endParaRPr lang="en-US" altLang="zh-CN" i="1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29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Method – K-Means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2052" name="Picture 4" descr="http://www.ccs.neu.edu/home/kenb/db/examples/images/210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6077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cs.neu.edu/home/kenb/db/examples/images/19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64" y="146020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2068264" y="1456114"/>
            <a:ext cx="7620000" cy="7920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Times New Roman" pitchFamily="18" charset="0"/>
                <a:ea typeface="方正姚体" pitchFamily="2" charset="-122"/>
                <a:cs typeface="Times New Roman" pitchFamily="18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Times New Roman" pitchFamily="18" charset="0"/>
                <a:ea typeface="方正姚体" pitchFamily="2" charset="-122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b="0" kern="1200">
                <a:solidFill>
                  <a:schemeClr val="tx1"/>
                </a:solidFill>
                <a:latin typeface="Times New Roman" pitchFamily="18" charset="0"/>
                <a:ea typeface="方正姚体" pitchFamily="2" charset="-122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b="0" kern="1200">
                <a:solidFill>
                  <a:schemeClr val="tx1"/>
                </a:solidFill>
                <a:latin typeface="Times New Roman" pitchFamily="18" charset="0"/>
                <a:ea typeface="方正姚体" pitchFamily="2" charset="-122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b="0" kern="1200" baseline="0">
                <a:solidFill>
                  <a:schemeClr val="tx1"/>
                </a:solidFill>
                <a:latin typeface="Times New Roman" pitchFamily="18" charset="0"/>
                <a:ea typeface="方正姚体" pitchFamily="2" charset="-122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Simulation of K-Means in two dimensional space:</a:t>
            </a:r>
          </a:p>
          <a:p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9696" y="598638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Good Result 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4192" y="598638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Poor Result 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08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78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Method – K-Means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08079"/>
            <a:ext cx="10515600" cy="4351338"/>
          </a:xfrm>
        </p:spPr>
        <p:txBody>
          <a:bodyPr/>
          <a:lstStyle/>
          <a:p>
            <a:pPr marL="342900" indent="-342900"/>
            <a:r>
              <a:rPr lang="en-US" altLang="zh-CN" dirty="0"/>
              <a:t>U</a:t>
            </a:r>
            <a:r>
              <a:rPr lang="en-US" altLang="zh-CN" dirty="0" smtClean="0"/>
              <a:t>nstable </a:t>
            </a:r>
          </a:p>
          <a:p>
            <a:pPr marL="342900" indent="-342900"/>
            <a:r>
              <a:rPr lang="en-US" altLang="zh-CN" dirty="0" smtClean="0"/>
              <a:t>Unable to handle noisy data and outliers </a:t>
            </a:r>
            <a:endParaRPr lang="zh-CN" altLang="en-US" dirty="0"/>
          </a:p>
        </p:txBody>
      </p:sp>
      <p:pic>
        <p:nvPicPr>
          <p:cNvPr id="5" name="图片 4" descr="C:\Users\User\Desktop\下载 (1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1"/>
          <a:stretch/>
        </p:blipFill>
        <p:spPr bwMode="auto">
          <a:xfrm>
            <a:off x="2279577" y="2235712"/>
            <a:ext cx="3316625" cy="24482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图片 5" descr="C:\Users\User\Desktop\下载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 t="27500" b="30833"/>
          <a:stretch/>
        </p:blipFill>
        <p:spPr bwMode="auto">
          <a:xfrm>
            <a:off x="2509320" y="4648424"/>
            <a:ext cx="2842870" cy="9247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图片 6" descr="C:\Users\User\Desktop\下载 (1)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2" t="34975" b="37438"/>
          <a:stretch/>
        </p:blipFill>
        <p:spPr bwMode="auto">
          <a:xfrm>
            <a:off x="2595134" y="5643087"/>
            <a:ext cx="2756970" cy="6168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图片 7" descr="C:\Users\User\Desktop\m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246491" y="2176595"/>
            <a:ext cx="3240360" cy="2566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C:\Users\User\Desktop\m)2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2" t="30137" b="35616"/>
          <a:stretch/>
        </p:blipFill>
        <p:spPr bwMode="auto">
          <a:xfrm>
            <a:off x="6498726" y="4712318"/>
            <a:ext cx="2735893" cy="8207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图片 9" descr="C:\Users\User\Desktop\m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1" t="32192" b="33904"/>
          <a:stretch/>
        </p:blipFill>
        <p:spPr bwMode="auto">
          <a:xfrm>
            <a:off x="6472408" y="5533086"/>
            <a:ext cx="2762211" cy="800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919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K-Means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07" y="1298159"/>
            <a:ext cx="3767262" cy="376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08" y="5323032"/>
            <a:ext cx="3045693" cy="135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903" y="836713"/>
            <a:ext cx="501015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0"/>
          <a:stretch/>
        </p:blipFill>
        <p:spPr bwMode="auto">
          <a:xfrm>
            <a:off x="5454903" y="5152708"/>
            <a:ext cx="4229100" cy="16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62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9287" y="184846"/>
            <a:ext cx="8889836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r>
              <a:rPr lang="en-US" sz="4000" dirty="0">
                <a:solidFill>
                  <a:srgbClr val="CD0000"/>
                </a:solidFill>
                <a:latin typeface="+mj-lt"/>
              </a:rPr>
              <a:t>P</a:t>
            </a:r>
            <a:r>
              <a:rPr lang="en-US" sz="4000" dirty="0" smtClean="0">
                <a:solidFill>
                  <a:srgbClr val="CD0000"/>
                </a:solidFill>
                <a:latin typeface="+mj-lt"/>
              </a:rPr>
              <a:t>rogress </a:t>
            </a:r>
            <a:r>
              <a:rPr lang="en-US" sz="4000" dirty="0">
                <a:solidFill>
                  <a:srgbClr val="CD0000"/>
                </a:solidFill>
                <a:latin typeface="+mj-lt"/>
              </a:rPr>
              <a:t>R</a:t>
            </a:r>
            <a:r>
              <a:rPr lang="en-US" sz="4000" dirty="0" smtClean="0">
                <a:solidFill>
                  <a:srgbClr val="CD0000"/>
                </a:solidFill>
                <a:latin typeface="+mj-lt"/>
              </a:rPr>
              <a:t>eport</a:t>
            </a:r>
            <a:r>
              <a:rPr lang="en-US" sz="4000" dirty="0">
                <a:solidFill>
                  <a:srgbClr val="CD0000"/>
                </a:solidFill>
                <a:latin typeface="+mj-lt"/>
              </a:rPr>
              <a:t> </a:t>
            </a:r>
            <a:r>
              <a:rPr lang="en-US" sz="4000" dirty="0">
                <a:solidFill>
                  <a:srgbClr val="CD0000"/>
                </a:solidFill>
              </a:rPr>
              <a:t> </a:t>
            </a:r>
            <a:endParaRPr lang="en-US" sz="4000" dirty="0" smtClean="0">
              <a:solidFill>
                <a:srgbClr val="CD0000"/>
              </a:solidFill>
            </a:endParaRPr>
          </a:p>
          <a:p>
            <a:endParaRPr lang="en-US" sz="2800" dirty="0">
              <a:latin typeface="+mj-lt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800" dirty="0">
                <a:latin typeface="+mj-lt"/>
              </a:rPr>
              <a:t>A</a:t>
            </a:r>
            <a:r>
              <a:rPr lang="en-US" sz="2800" dirty="0" smtClean="0">
                <a:latin typeface="+mj-lt"/>
              </a:rPr>
              <a:t>n</a:t>
            </a:r>
            <a:r>
              <a:rPr lang="en-US" sz="2800" dirty="0">
                <a:latin typeface="+mj-lt"/>
              </a:rPr>
              <a:t> </a:t>
            </a:r>
            <a:r>
              <a:rPr lang="en-US" sz="2800" dirty="0">
                <a:latin typeface="+mj-lt"/>
                <a:hlinkClick r:id="rId3" tooltip="account"/>
              </a:rPr>
              <a:t>account</a:t>
            </a:r>
            <a:r>
              <a:rPr lang="en-US" sz="2800" dirty="0">
                <a:latin typeface="+mj-lt"/>
              </a:rPr>
              <a:t> of how much </a:t>
            </a:r>
            <a:r>
              <a:rPr lang="en-US" sz="2800" dirty="0">
                <a:latin typeface="+mj-lt"/>
                <a:hlinkClick r:id="rId4" tooltip="work"/>
              </a:rPr>
              <a:t>work</a:t>
            </a:r>
            <a:r>
              <a:rPr lang="en-US" sz="2800" dirty="0">
                <a:latin typeface="+mj-lt"/>
              </a:rPr>
              <a:t> has been done on something and what still </a:t>
            </a:r>
            <a:r>
              <a:rPr lang="en-US" sz="2800" dirty="0">
                <a:latin typeface="+mj-lt"/>
                <a:hlinkClick r:id="rId5" tooltip="need"/>
              </a:rPr>
              <a:t>needs</a:t>
            </a:r>
            <a:r>
              <a:rPr lang="en-US" sz="2800" dirty="0">
                <a:latin typeface="+mj-lt"/>
              </a:rPr>
              <a:t> to be </a:t>
            </a:r>
            <a:r>
              <a:rPr lang="en-US" sz="2800" dirty="0" smtClean="0">
                <a:latin typeface="+mj-lt"/>
              </a:rPr>
              <a:t>done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>
                <a:latin typeface="+mj-lt"/>
              </a:rPr>
              <a:t>An </a:t>
            </a:r>
            <a:r>
              <a:rPr lang="en-US" sz="2800" dirty="0">
                <a:latin typeface="+mj-lt"/>
                <a:hlinkClick r:id="rId6"/>
              </a:rPr>
              <a:t>assessment</a:t>
            </a:r>
            <a:r>
              <a:rPr lang="en-US" sz="2800" dirty="0">
                <a:latin typeface="+mj-lt"/>
              </a:rPr>
              <a:t> </a:t>
            </a:r>
            <a:r>
              <a:rPr lang="en-US" sz="2800" dirty="0" smtClean="0">
                <a:latin typeface="+mj-lt"/>
              </a:rPr>
              <a:t>that</a:t>
            </a:r>
            <a:r>
              <a:rPr lang="en-US" sz="2800" dirty="0">
                <a:latin typeface="+mj-lt"/>
              </a:rPr>
              <a:t> </a:t>
            </a:r>
            <a:r>
              <a:rPr lang="en-US" sz="2800" dirty="0">
                <a:latin typeface="+mj-lt"/>
                <a:hlinkClick r:id="rId7"/>
              </a:rPr>
              <a:t>conveys</a:t>
            </a:r>
            <a:r>
              <a:rPr lang="en-US" sz="2800" dirty="0">
                <a:latin typeface="+mj-lt"/>
              </a:rPr>
              <a:t> details such as what sub-goals have been </a:t>
            </a:r>
            <a:r>
              <a:rPr lang="en-US" sz="2800" dirty="0">
                <a:latin typeface="+mj-lt"/>
                <a:hlinkClick r:id="rId8"/>
              </a:rPr>
              <a:t>accomplished</a:t>
            </a:r>
            <a:r>
              <a:rPr lang="en-US" sz="2800" dirty="0">
                <a:latin typeface="+mj-lt"/>
              </a:rPr>
              <a:t>, </a:t>
            </a:r>
            <a:r>
              <a:rPr lang="en-US" sz="2800" dirty="0" smtClean="0">
                <a:latin typeface="+mj-lt"/>
              </a:rPr>
              <a:t>what</a:t>
            </a:r>
            <a:r>
              <a:rPr lang="en-US" sz="2800" dirty="0">
                <a:latin typeface="+mj-lt"/>
              </a:rPr>
              <a:t> </a:t>
            </a:r>
            <a:r>
              <a:rPr lang="en-US" sz="2800" dirty="0">
                <a:latin typeface="+mj-lt"/>
                <a:hlinkClick r:id="rId9"/>
              </a:rPr>
              <a:t>problems</a:t>
            </a:r>
            <a:r>
              <a:rPr lang="en-US" sz="2800" dirty="0">
                <a:latin typeface="+mj-lt"/>
              </a:rPr>
              <a:t> have been encountered, and whether the project </a:t>
            </a:r>
            <a:r>
              <a:rPr lang="en-US" sz="2800" dirty="0" smtClean="0">
                <a:latin typeface="+mj-lt"/>
              </a:rPr>
              <a:t>is </a:t>
            </a:r>
            <a:r>
              <a:rPr lang="en-US" sz="2800" dirty="0">
                <a:latin typeface="+mj-lt"/>
              </a:rPr>
              <a:t>expected to be </a:t>
            </a:r>
            <a:r>
              <a:rPr lang="en-US" sz="2800" dirty="0">
                <a:latin typeface="+mj-lt"/>
                <a:hlinkClick r:id="rId10"/>
              </a:rPr>
              <a:t>completed</a:t>
            </a:r>
            <a:r>
              <a:rPr lang="en-US" sz="2800" dirty="0">
                <a:latin typeface="+mj-lt"/>
              </a:rPr>
              <a:t> on </a:t>
            </a:r>
            <a:r>
              <a:rPr lang="en-US" sz="2800" dirty="0" smtClean="0">
                <a:latin typeface="+mj-lt"/>
              </a:rPr>
              <a:t>time.</a:t>
            </a: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-</a:t>
            </a:r>
            <a:r>
              <a:rPr lang="en-US" sz="2800" dirty="0">
                <a:latin typeface="+mj-lt"/>
              </a:rPr>
              <a:t> http://</a:t>
            </a:r>
            <a:r>
              <a:rPr lang="en-US" sz="2800" dirty="0" smtClean="0">
                <a:latin typeface="+mj-lt"/>
              </a:rPr>
              <a:t>www.businessdictionary.com/definition/progress-report.html</a:t>
            </a:r>
          </a:p>
          <a:p>
            <a:endParaRPr lang="en-US" sz="2800" dirty="0" smtClean="0"/>
          </a:p>
          <a:p>
            <a:endParaRPr lang="en-US" dirty="0"/>
          </a:p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1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6" y="0"/>
            <a:ext cx="11227633" cy="840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31" y="0"/>
            <a:ext cx="4983241" cy="64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254397"/>
            <a:ext cx="10058400" cy="62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1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5-06-23 at 5.27.49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31" r="-15531"/>
          <a:stretch>
            <a:fillRect/>
          </a:stretch>
        </p:blipFill>
        <p:spPr>
          <a:xfrm>
            <a:off x="-366486" y="4672466"/>
            <a:ext cx="5281640" cy="2185534"/>
          </a:xfrm>
        </p:spPr>
      </p:pic>
      <p:pic>
        <p:nvPicPr>
          <p:cNvPr id="7" name="Shape 81"/>
          <p:cNvPicPr preferRelativeResize="0"/>
          <p:nvPr/>
        </p:nvPicPr>
        <p:blipFill rotWithShape="1">
          <a:blip r:embed="rId3">
            <a:alphaModFix/>
          </a:blip>
          <a:srcRect l="7770" r="12287"/>
          <a:stretch/>
        </p:blipFill>
        <p:spPr>
          <a:xfrm>
            <a:off x="3792302" y="4252685"/>
            <a:ext cx="2579470" cy="242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01" y="4681176"/>
            <a:ext cx="5880881" cy="2176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01" y="1594156"/>
            <a:ext cx="5547914" cy="30783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0" y="1405800"/>
            <a:ext cx="2803756" cy="3455022"/>
          </a:xfrm>
          <a:prstGeom prst="rect">
            <a:avLst/>
          </a:prstGeom>
        </p:spPr>
      </p:pic>
      <p:pic>
        <p:nvPicPr>
          <p:cNvPr id="11" name="Shape 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3110" y="2795921"/>
            <a:ext cx="4393243" cy="191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6077" y="1164687"/>
            <a:ext cx="3465695" cy="1658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78278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Example  Student Progress Reports &amp; Projects</a:t>
            </a:r>
            <a:endParaRPr lang="en-US" sz="4000" dirty="0">
              <a:solidFill>
                <a:srgbClr val="CD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6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0342" y="347702"/>
            <a:ext cx="9049657" cy="683994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Detecting Dominant Colors In Images </a:t>
            </a:r>
            <a:endParaRPr lang="zh-CN" altLang="en-US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076754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Detecting dominant colors in images </a:t>
            </a:r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4625802" y="1667809"/>
            <a:ext cx="2447925" cy="3759099"/>
            <a:chOff x="4729594" y="1412776"/>
            <a:chExt cx="2447925" cy="375909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4729594" y="1412776"/>
              <a:ext cx="2447925" cy="3030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内容占位符 4" descr="C:\Users\User\Desktop\下载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91" t="38326" b="38580"/>
            <a:stretch/>
          </p:blipFill>
          <p:spPr bwMode="auto">
            <a:xfrm>
              <a:off x="4814888" y="4471788"/>
              <a:ext cx="2277339" cy="7000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1938438" y="2204864"/>
            <a:ext cx="2842806" cy="3066592"/>
            <a:chOff x="3060054" y="2564904"/>
            <a:chExt cx="2619375" cy="2850568"/>
          </a:xfrm>
        </p:grpSpPr>
        <p:pic>
          <p:nvPicPr>
            <p:cNvPr id="10" name="图片 9" descr="C:\Users\User\Desktop\下载 (1)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71"/>
            <a:stretch/>
          </p:blipFill>
          <p:spPr bwMode="auto">
            <a:xfrm>
              <a:off x="3060054" y="2564904"/>
              <a:ext cx="2619375" cy="193357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1" name="图片 10" descr="C:\Users\User\Desktop\下载 (1).png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2" t="34975" b="37438"/>
            <a:stretch/>
          </p:blipFill>
          <p:spPr bwMode="auto">
            <a:xfrm>
              <a:off x="3325055" y="4948267"/>
              <a:ext cx="2088232" cy="46720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6984751" y="2413858"/>
            <a:ext cx="2633662" cy="3736153"/>
            <a:chOff x="5508104" y="2488703"/>
            <a:chExt cx="2633662" cy="3736153"/>
          </a:xfrm>
        </p:grpSpPr>
        <p:pic>
          <p:nvPicPr>
            <p:cNvPr id="13" name="图片 12" descr="C:\Users\User\Desktop\m)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5508104" y="2488703"/>
              <a:ext cx="2633662" cy="2085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 descr="C:\Users\User\Desktop\m)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26"/>
            <a:stretch/>
          </p:blipFill>
          <p:spPr bwMode="auto">
            <a:xfrm>
              <a:off x="5600973" y="4138881"/>
              <a:ext cx="2447924" cy="20859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440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355160" cy="68399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Method – Averaging Color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36712"/>
            <a:ext cx="10515600" cy="4351338"/>
          </a:xfrm>
        </p:spPr>
        <p:txBody>
          <a:bodyPr/>
          <a:lstStyle/>
          <a:p>
            <a:pPr marL="342900" indent="-342900"/>
            <a:r>
              <a:rPr lang="en-US" altLang="zh-CN" dirty="0" smtClean="0"/>
              <a:t>Segmentation first </a:t>
            </a:r>
          </a:p>
          <a:p>
            <a:pPr marL="342900" indent="-342900"/>
            <a:r>
              <a:rPr lang="en-US" altLang="zh-CN" dirty="0" smtClean="0"/>
              <a:t>Then compute the average color in each segmentation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AutoShape 4" descr="data:image/png;base64,iVBORw0KGgoAAAANSUhEUgAAATMAAAEACAYAAADftpFdAAAABHNCSVQICAgIfAhkiAAAAAlwSFlzAAALEgAACxIB0t1+/AAAIABJREFUeJzs23msdft93/X3b1rjXns48zPeyddDnPjaruMkDmqSFpWkSG1Qi6D9oy0Q/kgHqUQgEAIqAa0iolbljzalUmlQFUiigoAG2sRxydhmgDqxXPvea9/xee7znHHPa/qN/PFYVVSagBBXMdV5SeePvc7RWlv7SJ/9/a7vd8GtW7du3bp169atW7du3bp169atW7du3bp169atW7du3bp169at/5/5buBV4CvAv/87/F5u3bp16/8VBXwVeB4wwK8DH/mdfEO3bt365598H875aZ6F2duAA34M+IPvw3Vu3bp16594P8LsHvDoN71+/LVjt27duvW+eT/CLL0P57x169at35Z+H875HvDgN71+wLPq7J947sHd9M6jJ+/DpW/duvXPu4997GN84QtfEP/08f/Lgf8PaOA14PcCT4BfBf4I8OXf9Dfp87/045zMpizX10gzp28DRItNkXHo2a4s80VDVeWcnT3AZI7zfSB4z9OnG55/OKFbXjJdHKPDnvfWhr2+x9XG0jPFp5o+SQpxxcvHnqM6o8wLnl6uuV56rtsV3k2pFwVOZKxWcNRcUeuMMQzMJkf87b/5l/jj3/enWBw3PFhoxvUFxkzZOMcoIqKP1JWj3+dc7XrunyjiKBAIpM74/JuXpKxmNsmo9CGj27DvPaY6Ivct2fiEeg7V4Yzj6RFPn1wjQ8+9OyWXT54g8lOa04Lu8RotPO2wo1ocsPEVOYKr3RRVXbG5TPzYT/wo3/09fwwznTEMkWQl0mzIi8TxRPOwbNltDYEV573nztHzFGWJDGsIitDfoIspQfdEk7G7lGRzxdh3PF6viPpTUEKwEhEkdWYJceRg0eNXr5OaV4j9yMws0UJSmIHBDvS2ZRjm5FWg5Iof+iuf49/5U38EY05Yt4LLvWUYDG+/8zqL4xOK2QSjFxSHD1hdLZEpx0uBSCMydKAUPgK6QKqSomgY2y1aCayPFEVOjIGkHDoMuO6GSZkxWk3AEAhIIUihx4eBon6BH/2v/hP+6Pf8CI8fw3X6y3zL7/lePvfjf5k/8X3fh4yRo/qSiZkyho4nTy+Yzw5RQgMZPiaE6zg7njAIx7DtOKwVp0dzds6z2ynacUdZHBGMJEWBdYLR91gvWbcam6Z0XiJk5Hhe0e7OKfM51gdikmij8QmG3iNU4uLybe4ennFzs+Jz/8t/y7/1/X+GMi9RIoCUhOgQgIiSQi9RZDg/YPKaEAWdmxG8Y7s7x/sZ1XGJ8BKJxOqSEBWZ0URGVJpRFGu6VqCUJiWJQ4AMqCgJvgdZgAiURqEVeKGwNiCkpNuPHEw0P/yX/hz/5g/8eezYo43CKE1wI1JqbpY31M0CpTQxSWKMiNgzYGh3DtsP3L1XMfQbfv8nn8do9c/MrvejMvPAnwZ+imeTzb/xTwXZswuXNZswcvrCB3j7ra9weHrEG68/4rmz57Aa7h0W7PYj+/3AyCkXy8D1LiNkBmtOqCcjTT3DBUXhJhzfc8hdTxcr9pstq92AkJLebni7HXian5DCFsseqXpMfkoXYL1vGO2eWB+w2laclpJv/4bI6088bZryZJvz5lbws63k3kHJRx4oShHoNzu0NowbA2yoGs1y5airjPm85uJyRVY2rG1CDA6vBl56bsKj5Q7fRVCe+qCkqSco0RCHLXcOt0gnefLuOQ8efoC3Hz/GvSWIKue9TcKrlzl/VbDeOT79oZbB7dg8ldRmig+KajHBx4LBXzGMFk3FIA318oL1fODpMKHIH1AvLCHd8JXHA3eOT/DbRD4/4bAxFPUdLDmT45af/tlLJvWCVHyAwQ5UAxh9AkR0vkXFhiePocqeQ2wDUQws2wadShanCpN6sonkzfeW+G2BF/fx3f/GL737ImJ4j7woWBzP6Z3l3svfiZU9o6qQmaHrA7qekciZ5onoK3a7HERHWWX4AOMw8uj8igd3FpzMKuzYkmTCxorN5oIgBPPFfaZFzk3/hKfnkBUzuuEpD+99kDAOqIni27/3z7Ke/yBd96v80L/9B/iP//zfYrv/VsYwZZZ7nt4k5o3BcsQ2e8DjjUBlBwwuIMVIrQbevqyoJCzkW8RQcHk+UuU1ppiT1CHX2y1FfoQftzifsx4jQcwReUXf92gVmNSHbNo9JlswOE1WJHpb8mTpEKqiNJ7MRw5PHzA4zemDY5JUuFhgxw4dE5kEP2woJzMysSH6khaPUjO6zuJdT0YPGUwOz8iCZENDJjW2NMhxoCgEMUq8rdHFjmHMkCqgs4LdvidFR5FJbAwkIdFCg4i4GIhREVLAe08/jBRCshWaKDQpGopCMVqLixlaJbwT1NO7wID1Aa0VQoIWkkp6sknNlowvv7bhcGp+2+B5P8IM4O9+7ee3tGjOGIZ3UDFx74Xnub644MVvepmiqxFJIoVHBIUo51y3SwwN26vHPPfSi+zY0Q0RU2t8DHQ2p+8Uo8sw45apSZj5nCK+zbC54M7BISvriTyijkds45yJ7ki5pRGW44Oc3dhhymtm84e8+6TjVHUUUiK7NSdnhjuxYlFn2NU5h3fv4HsLpuLJumeaCnwa2LkaipHHX3pMljXMc43ROa3zPNlfcfWPZnzj/R7PY/ThXZpW4nzPyVFA+SlZbXjy1Ws++NGP8/o7r2GLQ8Z9pN1CWdSM0XNq1tw9GLhbVHSpY5pneOXJFGTGEoeeg0xiK0HYw4t3ctxugp7c527V85XrHaK/y8fu7DmePeBi39F1BadHL+J2l7y0KPj5//7v8K3f8gL/8jfNeG99zaofkLMjlq2kX25p5oo8Kdp2YF53GJdh9yt8FcinLzApoXBbunZguyupZ3dIyrDeWsL0Ls1RIHbHxNjgmXJyorm8XJJlM4LQaKXY9gNKRiayYPQDsXco78hmM4YRimKC0HB/uiDZLZfnXyXPFG2SfPzOjLf6Hb1uKPOM9fKC5ugO0+cUT9YeZx5wubSYdI2MI7PyBabcEA5m/A//8FVeuPsp/spf/D/4N77/P+Kryz1n9x/yhfML8ryG5JhWmjHBlAg6B+eYlJ7n6yt6d8x7O4fsLZlYcnrvmNcuPLP6LuPFY16Y3VBUd7gSU4b1BXV5SpEPaFXi7Yo6V+yGCuc7jJwR0JweK2yXiCkw4JDpHlJ0CCXxUTFEaPIp+90OJRO6mFDlNTGVyJhRpmv2bYdPkRAyuqQp6jsICnbJkpsMHwM6OHSRE8OIVJaySAw7RzPP6YaB9fKGsmrw1j8LJlWQZCImS54VBOfohx6pMkiJLNNoWSFCRkqCdr9D6RylQOuB/d6BkBAd0ltCigx0ZFmJygs0iaqS1JXgeDHF6O63DZ33o838fyI9fvsfQLJ4Zwi2JQqDEzX7XY0TA4+vJ6Qqclr26J3mPDo2seZOdcHx1JB8QImIHRPL7cBBXQGSWBi2VzeIYorCEmKg1DMijvOlpcsyTJhwdDhidwPzpiGrRwZrEFEzuJ5JNkfLx/zsZ3+Bb37lI1TTGTLTeAViyChmc7S/ZjaZcn7V8vi9x3h1B1EpRldjbYfMFMpl5LmgyAPzUrLdLzmuBaiCKqzIFicc1I7l1RKjMrb7jiw2hJnkZu1xImemIhIBRqJzjRoHxnFAzObIMWEygRaSz3/xH/HKJz7JZmUZxkA5KXE+UWiJFgZrR1b7FQU512LC83LFO9khd5uR5cojOCDDkaVzXjo9I+Utu9YyOEE5PWK7X/Du8h0m5Sm5zMH3RD+g847o9lTaMrgcKw02LBhcwMk5235PVmbs13tUbvjyr/8yn/jm7yaISN91LGYN+7ZnOj8i+ojtevZBk2eaMlP0LmJ0RPmBy8GTxZa6OkIozTi0VFWJUoLKCJYXj9CFJo4CWdXkZYbrOppJjosFq5s15Bltr8iCQ6ULZrkmm0zoGEHcZ65aDqYSv36J1eScbWvpRoGpSryTuG5HphzIipOipS4DjYqcVXs2Fsa95YurSFEdcno84a3ziFB7qk7wuz6SUeyu+cqrr+Fe/r1k7gaV5fSdReIw2Qw1KRhcTa4MUj6rYmKCmKBvE6bUeC/IFGhGPv+rn+UTv+tTTDJDUeckAROjERF0bhEI+rajHSJJRrSpcX1PdXBESAHk5FkMCMXQj8Sxe9aqpogwE5xtifHZ7zOtEDHQDz37sef44JQoIUQQJOw4IqXCZAajFNZFxnFLTIIv//qv8LFPfgaQOOsRMqHymhRBGwM4tDJ45yiKHGstUkKMgcLkBGcRDHzmI4e/ZZv5OxZmb7z2czg7Mp+VRKdISNox42K5x3voVc3lqOnGE3Yx4Ls1mciZlT25sVzsp6TB8qAJZPGK2cl98rQmMwGlMpzdYlPF1WrHdPKQ+2cd71xsyMwdtLrBBMnp/ZfZXn0JPVnQri9p6hydlfStJwlLtF8lLx+y2rZ8+fIlVFUwmzmyoFlvtww20QeP0nOSe8RJcch+bDmYTmnbAZEZcgNlYYhO06cNTZZxeb7GInhhEXn9Scmy23Fx9YB4KHjxsOVe7cis5YV7I/vNBt8uOX74QULf8esXjpcOKw6M5I3LFa8cjZxrTRw/Ql5GpFyzXu8hRgY08ywn+A4bJck05M5zUTW8mJYUasTHmupOw3oTcCRst2YxKxGyw/tjrm8u2e+X3L37Mvcffpzf+OIvcnD0Aq+/ccXiyHD/rOTi7S9hpi9wud9RyFMmVeTpxev06tMMKRHDFjF2BFlR5HPmR5rd+poym5HCgB/25PUMpyq0rikKwFu6tsMzcn215fjogJv1Dpc8hVkgdUEht0zqQ1yAQm25unHMp4IhKab5nBACl5sVR43k5LDiem3R3oFy7DZv0tQfQJYS1wsWRz1vXx1SikihLH/oOz7C3/yZ1xisQKgKUqK3PSFG5mWGkJaXDgf8eE2Rl0yzRBrmPFpfsNFz2lGhqgx3s+H48JQH6fPctBKOP8rBBA7rkXkOSmVIbXn7vQ4vKnqOCORkIiEEOB9BWGaLGV0XWN1co2RPVTcMnaPMIVOJEBJnd87Y7XYwWoTsOJxWaNnhguIfv/6I+88/B6pke32OTxWmmGNTiTEZ7TBQ5CVDvwWlSEnStTtMJjlaHNF1+2fFQXAoU3O9XrGYn9DbAYlCaqiKEu8SXbulrgp6aymzks3qhnoyYbvb0DRzpFCYTDOGAduNmLJCCIFWBTEGpIiEENBGE2IkDHtyI7FDz3d+4v7XX5j9w1/+BbrWYXTJ4VRzulC4FHFiwG4bVrvHbPt7eCNxOnC1L7jceWaNRvSGzegIQlCJPR97aIirp8hJwcF8xvZ6g7ArhFowqIHJ4X26qwvqJqPJAmRTRNhzMJ0QpGG43tELR1kYzq9uODxc8PirV+SLRLsZieWH+dVHEYzABM3ZWWRWlhQSAuDaDd7MWO02pPGaWWmY5RnNfMHNeosLE/Lc0q5vWJSaSTnw5OIGaV7GKkGICRU1eTVynA0oMta7DUcnUxbTDIYNl+vA5ZdfhdkpTZ7RiTmmOQYfGF3HLiqSgGkjUP057caA2PHy2Yx+aHG6oJyckTeaot1hqpaxL3Aqcv/ey8T9hs14iZA5qqyx7cC6t2y7KZvrHrV4QFLXbK4TuRiopxnHh5a+tUznmtVS0PkJu8GQy4KY7ek7jUuCmByLqiGkFpcMmT4gr3vcUBKjp65zWpsQKlJKzX4YkUqx2mxRQlCJJcPuCXr+GcawfXYfD8Ew7pnkOZ1PVGJNl+bs11uyMoe8I/Nzjg9v2K0maHlDXhzhhwHynKQq2pDIY2QQMGwLkrzACJjNp/zx77zHX/07j9DCk3CYvOBklsjsU/qNA6NR3pJEYlIeM9M73ly2HB3coR0c9+dTjiY97e4J08kJr73xBsLkDOWC509rdFWTek9IApV58voOj6+2bIcF4HFuR5FPsE4TU0KQcHYkuY6mEbQ2En2JwBFSIMsrcjkibMfh4YJg18g+o6r3SC24WY/ockLvMjp1jI8GlWui7QkxURQ5/ThQGkNKkRATfb+lLBtyCV17jRAebQputoLj0xO8jc9aXWuJeNrtnsV0TgoO7wd0lmF0jh+32OgQZkFKABGlADKUUEijENHhgySJiJIRhWAYR5CCMjOkYCEKvu0jU/TXW5j99E//PAeHNRtqHj1VRBv4yJHn+HTDo+uBy3Xi7OiYohxZXWaYwoKDnep59ckxSQhiP3BaCU7nK86OMvLc0LWeMXiMEAjR4/J7+H1ASoEwa/owIdmBSnsyeU2mM5SusQ6UlLT7kbKuuVw94YtvPOF43iDLD7MZc0qjkd7znjVooahrRfBbypRoDnLoPetVpMiuMdUEHQMnixLtV2gh6IIj9JJQeJI/QGcB5R2u92gTKeojLi8ju7TBiyNQhmF7zUt3D+k3GyimrDuHMY5aj4xMCCGhRaSwPTGMTPMR7d/kzukDnrae40YRTM7IAcH26Hxkrhv2Q0suPdfrjnv376HNQCVLMl3x+rtPedQf8caFBbNgXinu1jsO5oZ+2FBVmigydAArcqxVPF5pvAYhFhzkjzEix4aIEHsSCl3M2G4sIqsodI0jIJQghYjCUpYzUrKI6HCjRueGui7xYaTdbPnK2z/Hcy9817PqYXBEpej6hPKOwYPMBErnjD2M/Yq6qtFFxdjvKVWGNj1Ct5RGsVm2eCbIPMdFUMLQjRJdRfpOoh59hl979V/nd3/Pn+CsMQS7olksMKHnzoFEqYpu1dKljlw1rFaOm9Ay0yOZ0BwdTsiqRBMcwu0xxiDrOZ0LjCHSzBfstzdoPQWRYXvJzm6QesLuek9eanY+I+UzRhuxo0CxZD5R9OPAYZExryV9hOubgAyOabnHaAixpikUsX0bMo9VxyzbKV2IZMUJQWpAIWVJSJ4YLaBQSuOcRUSNsy1lXSFCJPo1ma5QusWFjChmhDCgtCL6lnbYMy+mWH8O7g6m6gixIcsMJIETLaFvsalhEBWFEcjkCTFQaIP1nqr42v9Ba4iewkj6fkuW1fgw4l1CJgdp5Dteefhbhtn7NQD4v/XwuYHRLjh/0rBtNpSbCrt/i8+3U0S/51945ZTlkwvMmGgOc5abjpOHc8y+4Hn5FuXphM06UU1KXHh2TyEQ2exbDqYFu6dPyWuFyhTT2TUWQxYgbq45WEhOTzIePWm4e+85rpc3DO0KRc3JvSPe+Mp7wJyD7JxrXqByEp08u7GlNQvm2nDngeCNV2+YNwV5EbFtRZ+2tC6nrV8k21t0XDKpNVJN8E5xmAsu2XBkFaIEF3LKycjRXGL3LTG+yfH9OV++sgx6ifYnhEWBrwQ2PSv9s8oQPfRywrQC32/RwlKUEic/xJgUB0dzWnOOGk94MhY05Zw3nlwhfc29+znXyx2bbU5y7/LS/Y/j8ozrTc1mHJk2klX5Mhd9y73n71JmV5Sp585UoEWgympIkSET9GswhSWIGTEsKfP7hO4ddlYxeEMzO0LItxn2gdKv0KmkKTrmswO6/QopS4Rw9ONIXYAbLCGNdKFnd3WOUXcw2TFW3vDCc5+mCYHOB6J49lkYGWkjJAlGa9brG6KFk2OH0AdY15OZAZ92TJTk8Tryuz/8U7zyrf8hP/4rv4Hoz7ged+QHMHQbZr3hww9/je/9V97hf/rZP8lR+Q6brePwwfNc7Ry983ResLu5ojmakbYL2jZw9fgLPP/Kt3BiNmSTHD+see7ORxncOe2FRZoSKRSFyqhLxTA4tJ7j3IwkQGjHuJfsekEKCZtmmGqGCIn95jGmmNOUiUOzpBCaNnk6O0X5JZ/+QMP1kwsKVdOHSBAebS5YygVRzLD+HimHQraMnUQoS9INEMnLHGcFeZ7Rti060+zagcViyna3I8MxO2gglvStYhw9RRWwbUeegRGBppzSBkVdPkRNFftxxiSHvm9RWqDElGo2Y7ntyUngPcbkkCRRJIqqYL/fU9YFdrSUmcJISRc8th8QIqJlwI4OowsQv3X99TtWmf38L/8yg8+56R0XTw8J1vLKK2v6y4GTiaIykdFvmdy5h+r3vH1xw8l0wS5aXrh3xH57zrDVLI40gxdkKbFZPeFoPie4gX0HOo+Y5gyv5yxvVqxaOJ5Fqtxxfv4Y1XyU3W5LbSRNLuiGlhQ1LlpaZziPhpNqQrexLK0EZ0myJGWJ1AbuHQ/kWUk7CCrVs/Ml4wgn+SNeXT2kyTNs3HIymSBihwieIRm2wXG3qTg70JzVA1UhGbo175yvuOkbOu4jZYdCgBLopHGqphcTVHuJci26yICAEBkir7jpDDpTPLd4k/6q4F1X4/cJXRfEcSDPC84WPdgLdjtNnw54eC9nsIr13nEwb8BumR4fsl3dMCkFWniclZgyo9AjSWieXlmiLEkxcnSQc3kj0ZVE9AMCi02WeVNwtTNouWd5rcjznCovOT5JXDy+YHZ0QKUjzilUXbDejuRmhk3PkkkQudhuOZjVmMUDimGk797DURFDREiJGx0qa/Bh4KROdJuSrNGsNudUVcTbHCUzzg5/BpN+gX/3z/wIi8Xvxyd46fkP8OpXvsJf+M/+Ln/9v/sBPvl7foCs9FxdXbH/4jdTHvwQf/hf+i6iSUTZ8OjKY2RJ3iTO3x05PQ2MQ86R2WCanDIOaAVBOmopGHVJLjx9Miymx5hMsd+tMaam61p8ytn1gf2QyArw1rNuNVWZs17dUDUNfSdp8ohKS7JccVAqUlToKmNsI4VoyXOIQ8C5SB8ik9kBQ3Bc7o4YTcnoAyKBs0uMbhAqw0cQeU7yEaMMRhrGsUUpgRAKO26IMaJNyRgSOptQZIJuc47JKoKQyCSQIlIZ6JJhbC1JS8rM4K1nTIk8q7BuADQyJoZhJK8Mgkg3jEido5CUlSGMPblWRGkQCIa+o8gl1jm0jihZICRIKfnMy1+HbeaP/tRvsCgHShO/1l5ANwgOasE0bdhtIbiO+qhks7ti7I+5Ox9JpseZQ2K/pCkadG7ofMGw7jFhpLrTUFQ1i6xijBEywXZvee29keNakYsN0pec24K2y9BZ4EC8S1XUDMsN7247LnYtdXbI3ZMprVxQFjl+b3G5pBtzhAjcmY8obdhv9+i4Z7ARWZ8wRklG4HLnGW2kzBo263f4w59+ni++t8P4LT7LeHi3JOvXICqG4Hjjac1X9hU6wf2zgpIRZOBmF9BaE6JiUJHcRRaLErsdGbVk2xuEzhh7xXrrMNMKhpZQ5UyHJSEGZtOe0c6owxfRsiI/ekhyBcdHklnj2K1WrNszMt0zCg+DZNM6ZqWgKg1jykhxJMSIFDlBeoIdiKJh7xO5Fjx3qLhY76hrDc6jNJSMiPION2tPblq0AqMa3n36HofzOett4ujI8NZNjdQDvpecnRyx70Z0VTyb4g4tgh3t0NP3GZ/80ILdek29UCQ3oR8yUoI4btj6kVJUzGfwwQ/8af7YH/0sn/sc/Jc//Ff5+Ke+GxFuOKxOcJlExIwv/OO3+JG/9q38oX+1wt57zL/40T/JH/jud/jP/9rf4vl4jZkfcTjTrIee3leM44a6nrJtHQ8PAsItqWqJVAsggUgEG9BVRRICP47Pbl8ojc5yukFSGMFuaOlGTeLZFFDKxGbVYWOJ1hqhPDIEhIxMw1NOF8eYLNF2ltFaFvMp49cCwdsBIQTFZMbF0uOSZW1rbJD4KFC6RKicEMEYjbcdMsuQ2jDJNUoLhrZDqozBRVLyNGXG1XJEaYghUVUV1kcyE7C2/Vq4SGSySGXYtgEpFTrLseNI8g4XQFcZ++0OayNVkZFnmhAcMSaE0OTGYMNAU+UEL0jeUdc5USS8txiTsd+PNFWBEIm+H/iOjx19/YXZr//83ydWhlgZtssTxvGarnuP2ckD6uA4O5vBYNFSM+y/ipTHXH7hp7j/oQ/S6QkHiwmtB5FJRMpx257rzTWb7HnuLyJm7JlNCpabFVV5wF4pbBsQRcH15QXNJEMVM65e/RV8Bh88+CY+//htpocfBJmQhaAO56zCHVyf88I9wRe+ZIlyz/P3YGw7GgUpS1wtW/o0ZUwFUucYMaWLlrqMDKHgxHyJ1fAAMylpkiPaLfcLR64dd04f8tkvrcjzhs5a9naL1DN8SkzzGl0o2l1PkoJMHhLUiuASVrYU6i4y1zw9v6GcVkSvECJD2jWDh3k2YMxTDkvBdbukKReU5RnBaqJ3dMKS03HvzikhGlZbEC5ydDBlUl2z2rWMQTIpMjZbSS425NOaJ1cemQyTScB2Mz7yoYzQXbHc9+z6GVWWUWQeJ07ZbN4FrbCcge/JlcHbDSlVrPolXp1S1gv220vy8hTHinbl0XKgKUcSnuPZHRZlSbt7m3tzwePtEfNZRPiRDz2Q7Pw3AHBzA9/y6RkpJd589FXefP2CYbfh4PQDuO6a+YEkpZp31lv6MSdmmu1y4Af/g2/lc5/d8vwLU/7rv/7f8OBDD/Cb17g8v+CjH/99tOsVAz1DOuV4kbPI9/Q35zx88eO0Yc90dowUgaHbU0wqrs4vQZccHJxxfnlDO4ZnE8oskMmStl3T2YqyrLH9jmmVI2VHHyKb7bON+SKzzCcVubBcvP2IvJDoPCfPcoQUrNcd1juqyZzNNqKKBl0olqsWUx+x2mlELrCUgMYOLXmuqTOFkIGUInYcyZsD/GgJQtEPiVzDanlNPZlCkuRFRgjP9hhJA94lxmiQIiJkQsiCrCzw3jNY+6x99I5c6WdLtN4RCASv0TqREoQQ0SpDEDC5JMWIFGCkwPpn2whSAnhy86yyt3bAOce3ffj462+a+b//8v/MNCb8sEccH2Gjeda/1yXCr9l1JbkOCGmZxJKt3zJTGcO4ROeS1eUT7n34E4whwN7z5npKNXwRffoKs3JAisTyckNZNshxTVneZzYdQSlE4RmGxGvv7PjEN30D7XZg212SZYc4K9gtrzn3Rwxtz5bE4VQzNQXt/hGHk4jMapYXF9RlS5AvsQtTrBcYbTFTwpaTAAAgAElEQVR+R1QVNoAwc8axJypPt3ToXBJToiksH7obmOUDTk149d05WryFkXcQOhLIuNo58qrB2whhj0uaIkusbcLe7AjVc1S5JSSJHT2JHOIIyqGDJ7nH+FizKPeUWQOyxtQnZGpDJJDj2HtFKQvMpCMOC2YHa2YqY3QS269AacLoOJiWDAmcA5ECdW5og+P6KvHpT52xvtkS+5GYJdyocIAyFfsxMHQJYTzDcMB87qkrgUkdnc2xNrHz99Dasd1uqfNEkSV6a8mzmmlpGMaWEAR1bphODD/5936Oj3/qMzw8/mH+x7/9g/yDX/vX+HP/6V9gkgQTsaFLAWt7Qr/j8PQOo87ZLAPz+YTdsGMYFEWm2e8SIhP0g+TGTln3SwIzPnCwogjnHE5nxHzOZt9RlIJkRzaDZlIopiUo37He7jg8PuZocYoPPXkxQSjFuF0jdUGSOUIJdn3Hcj0Q1AHbXmP0mmHbMpk0FAa0grG/QYiG6AaOZ4mu28B+TdbMwe4pqymds8gkic4SbCSqBlHk5E1J1+8ZLezclE2Xo6saN0a0kKA1Y/RMCoPCUuTQ73uiyMkzzWg7pK5Issa6gNEZ3dCRG4EQAqUUox0RKVIWJaNPKKWw3mFHS3AjeVESn5WaGCmxdiSkRAqOSI6Qin7oMFpjcsl0WtDtBoiWrJiQgsDbju2+ZTpbUBhFbiRGRxKRLDM4Z3nluTlayX9mdv2OhdnFm3+fftdizIwBSVEmtIChbfGrd3AXN6jTF3ivbXju+SVpuINKO4a2Jy9qkhrpKDiYHbBaL0ntSF0pWhdwquTJ24948aVv5GbbkmU5RnQ462jqkteePOL5576Rq3bP1W7GzVaBzmgKhQwjSVf4PtDUid3ekotEZjYkZxEyElXG6SxnvQmkrGHVZyg6Gu2IQtC5gebgiO1W0cy3XJ8LDJ5ZU3Aw3TJLjnJ+xOffdGzCFD/e4MeGyUxSVBE3WIb9JVVxhnWOoCKBGqhQskerPWOqkcHTDxVVWeH8ihR2BDVhu+1YNGe4wXE0fQfnjkA6ZiphhUFlmrIs2IxQxkvOFg1a9Bw3GinWCKfYOkFvPd4f0YWRWQZJSQa7AzXFOcfZ8RQVIMsdLiRCUgwWlEw41zMpSnyQNLOSJ1dPyasKN2TUlaQsJNfbhn2YwrDk+TONZCDFObttjyoEQhravUUVASlynF1R5JIX73w/3/6ZK/7Gj/wYucmZVIFimpgVR9j2KTaN2D4DkxGiISSD1Iq+i2RVxfn522SqY+cmpDjBDTmhmHJ1/Q65XfPBl09ZzHPGbk/V1BAiWoKQhig6ogcpYSTHBcVu2XE0l7xw7z74hLfvEv0hUXmCKpBGs9+uUDJnbze0dopSEi0TzgaSbDmanuD8ln67pYh72nbLsN9RVlNkTEynC5z3mEzhho7EiDcFeVFTq4bHFxZZFSyHGUM1QTtFigMxPXsiwAWHjh2ZDPRBY2RAqoTxCmQL6lnV2o4lQeSkuCfLsq/tfeUE4RnHADJRlDn71Yp6OieFiEwDQuT4FJEa/Pjs+WrvB/K8wkUDyZNXkm4naCYSLFBC8hZECSrHjy0pOFIKnBw0FJkEIklACAmQfOxB9fXXZr7x5Z8kLypQkmgFdr9EBEfjLZ0IzE/usbdQyZptuybhkDr72oIgVKZg1V1g/A7JET4vSUYQ2hZXntGOBS6MSA+oxPEiIbPE8vGGcYgsTkvee1rxxbcSvTlBZDUprBFSUJicLu7JaakzQ6U1i4WCJOh8ZNxbpMjo4sjl3hJ6WMwafHAkZymrHKkMkMhFTgw7imzNrJDMioZ3n7zG65c5uj6lzEqENM/G4XkOIqHVs290YTL27ZaDKmfYPUZND5AIvC9Jckb0A1JbMmHQ0qF1wbC74M6sZFavSeXA+eoe56sBKRNSZigismwow47aKKrCMy1zwCNEZJ5BlW/YjQW9axF6RkQyaSourlqsA4QguJGD6YSYRoYhQ4qMejoyK+f03UjSms3OYVLg3klFM1F0XcSmryI4Yt8vsCljvb3hubOGNG7RUpFUQVl/Be8zsgq2XYUyPd0yI4Ylf/G/+IP80i++yGd/5n+l0BGTz9hte/Yuw483ZLpmjJZhcMisQkhFUVZcL2+omjlt7xgHiQwBLTekKLi6XDHaHWcvfBqVemxs+cCL98lGx67dEMKK6aLGO0kIgRgyrm+uOTu9i9SGTCsyU7DfrWmMR+Yd08lDkr8CVWO0YRg7Lq93NM0CrxTnV4ai2JLLHiU0duwp8xn9ZknyI3VdIxCk6LHDCmJiOp/TDnsm9ZwkFO1mTRvXeD7JSh6ixArnekgNCU9uNELA4CEiybQiBkvUJa7bM50UaL3DuRwhpyQkMQ4MISCSJghD2+5ISVFmYK1jUlfozDC2Iw6H0mBSjrW7Z8vhIZCEYLSeGBM+BYQsECkxqzR9FxiJlPWcPAk6u8dGwawQiOgpy5IQE4mIUok8y9jtVpRlRd9bvu3Dx19/YfbkjV9EZjkjPb4bWT99l9PDE5TUbFdr9CSjEuDEFKOmKJMwuiM4y7bt6UOkmr/IuN8ilMWOO0RRUDpPyHM244R6qtDRIbOcbr8jUHH57iVNI3BOs1UZKTagC1LUeGXoesCumGUQXaJe1BR6QCWJS4G9NfRdhw0jl9ua/foJR0WOMgJRHeKRTMqC4AbqPGNSSdbXS7wNyLikH0FUpxS55mrXY7ISaSwq5M82nnXC2xHlBGW1w7mEkRVd6EGfsOsTEUnwA0fzCSRPaZ5NrYzR3JkHqtwiRsvYwTpF2nREHjuS21Oakk3MKTUolWjqRN8lgtQsVGJa71gPNZOJot8nXEqEYEh5xAfNdt/RTCYIEqRn35iZ0VRmixElCEeMkiQypiWMQ8t01hCkoEwJFzMigZQCzgWaSUU3DDgn2K3/LD/xE3+Povz3IClghDEQVMTHQ/b9ku/6zt/HJ77524iyJ7Meb+yzKVz77B5ku+8w1SExweA8bdsiVIlQGTYKUjKMEaoK9OCxKRGyKX23J9MKPHQhUeuK6WRNtx+QNChhkcJTFRqlA1ppZLKkGLla7VicPEeWQxw9IvYYBCdnE/wwUGjDpusJIiPE+LV9uB0uRNqxQFSwfK/FaEmuBpoyUpcNQ7uimTQsVzfICEVTk5uCPM/o+j1ROpw/oXMrLrZ3qcodZFO6rkYV4tlD99ZihEJLA0IR8ATvyTNF8JHeWrSZIVWiyBxusEgtWG0dmc7I85yUAjF6tEzE5EkpURQFq50nBsM49MxnBuJInmWEEHHeI2RGSJYUJDGBjxrFQKU1WSlZLZdk5YwgK6YTAUmTvCc3YLSgLBXePXv0CSQSzYfvZKivtzbzrd/4ScqmRmQ5+7ZHRYuNhmY6RXYjm9GjUklRn2NXe0pzRZ/us+1ATY+o6SgWFX60vPPulra/4QMvfIihXbO48yL7XY/SgrHfoQx470g0DFHy3kWO7ffE8v9k7l1jrc3P8r7f//yc1mHv/Z7fmfF4PGMGmxgDIQaZEAFpoUFVC6K0aWhLKIeqNCGkEWmUBIolmgiSBhpRCLhtKiVVDk1SSEhU2iQVSkUFONgQG2OMje2Zd97DPqzDc/wf+2FNq6pN+jH4+bK+bWlJa9/Pdd/3df3uNf0M0TQMi0XIhEmJGI+4MnNva1HlGRcrTZgcIc0MvqWx0GgJJqCVYhkTSmdScaQsWcLCutYoB3OQ+Glh8guz30A1IHTFPEmG48B8fEJ39hzz/Ig7D17i2IMxPciG637mVpcQvkM4gRSSKdZoafjkb3yId77rPeRcWK1mXNxzd7tQwsQ8KUIIzDFQVI0sklLdoviZkYq20axt5BgEKUkQLY+vj7x4T/Nil9mHkX4yxNSQRY8PkphOub/DtKOpGmKSKLdijooYPWemZrvaI4WEUCgYvDywcgonTnk7oxqKOhKDwErFMCaMOceHwtd/3Vvput/JT/3032HsFcvylEq1ICTZRG7f/vd5+8s/z5/+0/AX/+ItfvJ//AcYeQtdWVyW5NIjImzWkikocopMEaZ5JqCpqhXzMpFzZNwfsNqRzckKsiwBVW/RyUEOJJ0oQ8/ZNiBFRtlCZTcEP5NngbUFBdSNRgnHJCv20zUyTVTNfc7kwsc//Kvce+llCEe2TcciFEk3FDFjS8vNmBE60V8H2uY+h7Rnng+oaMi6RYvIqrF84mMf4F2vPMewP9Keb8jyLoebx5yda+YpUndrCobLxSHkijll6qZQZkESheP+SNNsGKaAEIUQe1ZtSxaCiCUlwTAPrGrN1in2AygtmEJEmpplOc2tjahJcUaUdNpC+oWka5S2xOyhWOrKEMIRBWgp8EtEu8iwH6jqFY1zaDkRU8MoPBawWoDwxOwQWM5bS+0yRWTCMiClQOqGZfFoZXn1QfXZNzN7/ZN/g6yeI/tCqhY+9uue5x4GmiQZfaDt7qJtRi0jx6uJ3EDJd2jWI15YTPAcjkekljTGoZRkfxxYr1fEVFgOV2jnkGXN5e4p3Zklch8pA8+uMtpI+uGAwDLljpujBJUQylCpTKUPbLpbXO1HNAsPn3/IdHxGhaDvRwIK2axZM9FfP6OtG3wSFKNQ9T2WZcfVsOHBdmLdBj76xgH0BaD4rV/7Ddrze7haMh0iplvh5CVyOEKtac42UBJHLyF1+JxJ0fPgYoUohxOeRT9kU+05axasSKQpQJ5QKrE/LIjVA0QpbFcalyduvOI4Vwh6lqUm1Q3DLDAiU1swItOqiFEdUyoMs6deS5oSGSdPMhZjOrTt2N08JsTAxcZydcgsUSCxNNrQB49tDU5J6rDw3J0a2yg2a8102KFZqJot+0Ng389stxvOz36Av/ZXXuVf/9qvJcrT7E2Jc/aHZ8xlRZq/h2/55t/kh//bv45fFH/qj/0B3v+j/zuvXf8CF+fnaJFZbwVaF/aHhbEvoApNuwWViSkRxhGKwNUV07xgXcU0B6pKssSIKRKlapwr9IcD9+6uCX4il4nzdUM/BVJQrGrBMA0Yd0ZKEVkE222DdprjbqYIAWk+xYySJERFjpl202AMXPWZmApCOlIwTPNCyCsiPZXLGCPYXU5sN1saF0lLQoiFR092GONo6kjIkEPi1sUtpFL0c2Ypjiwb5nmiritiEJADKM00B2IG5zQXrSUC/XTiui3eU7mMlRElFEsozEGi9OnFHHLB+4W2tqQUcFZxOBxYdS0xSRonuBkKsUiUklSVRpWEFIUYBlIMSDRagJSGUAak2JCYkRi0MlhXsFKdfHMRhAxY62iaikxiOE6EIMkl8e4XO7T6LGszf+PDfw9hVujW8Wf+zM9iNhve/Xl3WbuJL/miV0kxnVAkKTP5iBIJawzjcHWSy16wOb8gFomfAyYnQoi4yjKNR+bxEu3uU0KEekV7q2XaZfbHPVloalcjJgk6c5x2IMG5Df1SoZwi+z1F1Cjd0C8LoVhMLSEXTJkJfU+uzhnniSEaAo7jYU+mQ5tCpaC2gnZr6a88Q/DkMmOVIE0zDx80DHPFMYxU1UN6L5GhR+uAURYlBT6cLsKoolFqoqsburTDiIgpMxdnHSLtWbUVpmjSfOAqGnq1Yl4WYupomowsib13OK1JZaFxgXHZcgzXrFYr8IFVm6hSxWX2iGFkoKNymYedpCD49FWkCHDG0FlDkTMmXxM5Z8otw5xIRdOYxJkrTGFiFzUv3W0oIdFgaNqMtZ4lVUgyCjBG8Yu/9Et8+Zd/Iz/4Q9/Dt/wH30g2txh3lzzLmpcu/gTf9O8F/uyP/NfE2HDsB6ptx//yt36Qf/NrfgR7+9eQReLIGK2xdcP1zQEhK5KGw82EUIL1qsVK0PrE2zIENImiJCV5atcyTSN1Lei6DYgF349QwFUVh9FTciHnEZRBqxVWS2KcSTEjZcPN4YizGikEOUmElgzTjHOaw75Qn9UcJ6hXK/rdgJaWJSayWLBioVId4zxQVwVXbQg+ME9HjD1nnHsyitoKwFCkxxqNEgqla3w6kS1O3X8ipkjwCikF3aoixgwClqmnYJjmRNtYcpxRWp7MtNLii2AcZ6yt0AKKVlAKyzQj5SkFoiQkoZE5QwnEmBhKR86wbSQlLzTOUHLAp0IMESUFWitCnCFLlCogK6zRUDLd2qEFkE9tvLWGsCwgBCFmdjdHmq7h89+y+RcqM/Uvt4b9389//kXvfQ8//4uv8QN/5h8ziSO6XLFM5+Riee3ZwNXTa154bouXBWJP07U8//xD/vL7f4Z/9Uu/jKv9DU1dsYwjVhS0Ukzjgo+Rtl1zdvYiY1hQWnJzA0pdMKWZLBXCSeapgLCMQSPMXVbtW9gvO4KQHBfJ7qCZIhQVCEWyHxSomiAargaI9oLdcaGKguQTU9Rke0GrAmtV8dILaw6PfoV3vPW0DZRlxb3zLXO/xziHlA9YkqdqXyClKyppcMIj6y05lFPLaxKtAV0GhBDcDKDzDcdcsEgmITFO0/uB2h3Q5+c8myWPny5sW4Ox4EMklob1qrC9NTMFQ7+b6M5bYl6xkjfcP1sz9AslgZ6e0bQtKSRWtUPmnt5PrJtbNLVhXcM8aTbVCMXxy59wDFHRNoW6mRmnBY+mXV+wbirC8YptlzDyEZvuLiFN+NAx+IVpmRjnQnd2F7/8Yb7h638/3/VHfoKv+r3fytFrGr3mnW//T/i5f/J3CMctq/OZ41SBirzlxffy+e94jdc+/R4eXmxRRhLRjAschsB21fDwPHDcH6iMYXu24fHjxxhjWLWKMBxwWnDetty/fZuYFXfvXSBFwElwOoFOmGpLEmu6JhCHBVkKrnIMQ+DQZ/o5cj0knJMMw4K2Em1qXn96TdaGmBUxS7TrmP2M0xbKRPIS5xTOZJzcY8sdVnVPW28QpuUwRXyOxNgQkybkGWsdhUS3qonFEZYFJTXGWdCC5D2CTM4ekTJ1c4ImkgX7/RHvF7S2iJLQRqLEgnWGEMFHwbQUUixYZzC2RhUYph4pFCl4KntaKKScEMJgdYZScM7S6szKLChmRC6UFBFSoRE4Ywl+QpQRmVqqNkHp2G63hGXg4myFExpBxroKpQTJx5P6y5IYQCpJKYX7Z473ve99AN///y4qv23K7C//1T/Ps6c/zJ3zz/Bdf/QFtrc3fP+f+FU+8pEHmOqrke1XcufeGW/dwoOXV4RHb6BKz72HLzENB7IQlItbdIvnWBRFtuQ4kUNFUQesM8iSEX7CmY7r/oZjuYCQyUbSqcw0BdbK0w+BsCQW2bJohcIyyg2uaK7CQiUNxdRcHxdChHFOVCbTWNiHTJgUCImpCmVSmPSUtz7QKFnoZ8v5dsU0L2iTOa8Vw+JZisOnmv0MCYFaRqLImCQRNoOGVkamKGm5orMXHHzNdRlYRoWanxKNpds+hyWRZSQOAWNAMOKUQMmCsgExe7pVhRCWxTXEYaE/Tmi74vZmwoqKBQ9Sca4UKSeSsDzpJ+qSWIQk6QbhFat6Tz911C6x7wMjLYKCY8S2F2zrzBwTK+s5s5lYEgVDyYnKgaXmOglCtCixoKNkorDtwB9Hfuqnfx/f932P+eVf/00oinubt3A8fpI3hoXDXCHygVZFht7zv/7sP+BHfuj7+bkP/CZpGUlp4fNetiyhIZaGlGasbTkmgYweIaEIxbJ4VrpglCKkns4l+mHh7NZtpr7HWUnXngrG1XFGIXElkkk8ue6R2uIjCCFISWD0CR9tqoppPyGqGoFjUQprG2QOLKVggmLhtLAhCLAZqWrinEAtrKsJIRzzNDPEhinqU6RNJlrrKKKgtCGGTJaKEhaUNSAlRipyzix+oXIdwziCUOSS8IsgcbJ11LomhCNWGqQ1HMaZEAUnTgUYa7Ba0s8LIQlWtSYuPSEsOA1WS5YgEdqRS0aIBqkTMRaU1vgFVtVMzqDlaTwy+oXG1SAtSoHRimmYMa7GWsXKKTDylOTIJ+CDEgJlNeM4IqXGzzMpRt798sVnX5v5FV8B18vX0G6e57E03A6Zt7/rLXzkV36Ls/yX+JN/Ev7sf/l1fOd/9B/SdYknz57ywv173N0Y0BDUFhsuuRwSRbR85Lce8Ylff50Pflzy1V9yhy/+4pfZVIF1JbAIPnmTSKOndYpnS03tJDFJ/LKQq3P6YU9ig8oDnbJULnPNOcSBy0FynAIpG3IqxBiR2pBKRouRxlUnFEr0tFKy3cyEocbHxMWdjv1ugpLRTtDi6ceA6m4TQ8RqQZCCMM0YY5nnPaUEjrMjh4XatOhWU+tC1USGG8dqc9oo5aKJyTB6RZELJUrQiZwMRs2kYeD+/S21qAjpwO5qT3tm6KcGIyMv3FvhxIy14KNGioL3R/YjJFaM0SOLIQgBWrIES/Cei/YCUXYYeySGQpQd6XhDU21pW8Gu13TnNWsVEAKc9uQwsVsuQGfSBI0DaWZm7xCqZ+Nq4rQnkfmCd30pH/zIh9jamT/2n/0uqvV38Ae+/TtxuqKIRGcLzjhWqx/nbQ9/iH/8f3yQbWtojabTPaNQ5Axddx+hoZ8dMSwM4w3WGVQJpAUy08mkewhUXUPTWsYhkQRUXYUKBaREKwElEoRlP5zQQ1IkrNEs00LdnALbIWiWIqjrgs2FoloikW1t2e0jm5XiGAolL5jKsL+J1Nbz/IOax4+uaauOLATzIrkZFoqWrJtbJDxt1ZKSR1lDmCM+SfbDQAqGkjJNU3DWAJllWZCqwjnDHI6IfFrehBiRSKStWKYJyFROEREsS0RJiTQVInkQEiH8icePwqeIUpah98QcKbRoW5GZkfmEKFJlxOgaZwWQSWHAGEXKAincaelComoqpsVTu4qIx1mHwTDPI646tZ3WarSx7Ha7E0lALKQAX/TK7c++YvbF7/1mpkojVw4/K+bxyAt3Oz71qR3trS/h6/+1Mz7yj76Nv/o/DPzdv/t+rmZ48f4FF63AOQNi4QMfuKQ5L3z5l34HDx9KpK5BCEpO/M2/sfAl78l84Bf/O1568S1cPXrEHBXd2pKQULeQCvtPP8VsXyG15wzDUypnkXrDYfSkNKDNOdEfQFp8EuSSoSRqCvvjjtu3PMuoKKnCasm2DUwpMgeNVJLH031E2dHYhWmpuHt2yXBtWOw5UwhsV2tsiSSROe6e0ZzdIg6amC1ZHKi7Dr8YSDOpEoy7A+erhmURWH0kCUejW4bjG6y2W6apcLaSp4Axiqv+hjt3VrRWs7vc0ZWZzdZwtq6oraVfItc3R7StQdb0y4TUGxCRtfM8uVqwtUawwtlIJS2i7vFHRfSFVZPoKsE8RbR05MpQQsHKAaFXjMPAnTNLazMfewQxdWzaiK0iMRp2yaGXzMMHMN4cqRvFiy+9m49//JfxMZB95uf+yXt4+fM/QFNvWXJks6pZxmf8hR/4Ir7nfZ8mTgcu6oXzO7eISSNbh8lr5viUy8tC01mePL5Eq4IiY1zCRc1rr3+Ui4v7SLVCWsPiB9abe8wxMWfPxmoaVxERlGg4LAPDOLJZ1fgpEXLCaMdh2KFNi1SFNBqarrAyASyUVOOkIcor2vo5PvH6Y7bre8z+CSLD2dogtCcnxTBl6q5hdx3JCKSucK5h9hMhlNN8qkBbdydKTEmEJZNCIpZA7QwhJOq6Ph11oVBEJAUNUhGLJKeITwIpC111au0S4rShXCZ8BKvVyQSNREhBTgVZBClnhmVECMu8DBi3plY1QkVyTAiOaKnRUpJyxurTHLtyp2ynUgatC0ornGswRKZ5T92cE2NBa0EhUjlH9IElRqqq4snjK0oe6JoL3v3K9rOvmL37a/5d7N13krDMNz2pluTHn+St9x5y67zlt37rozSrV7l6+mHS/kP8/n/7n/1//shrr8F//zc/H33rC3C1pmvPuHm9J9onaLdi/swv8Pf/1q/xV37oC/imf+cPMU97XKcwt5/D1rASKw5J4E2Nk4Jhmqll4hg1a2uZjMAfMp9aVoiYGWNB6YTMM2e2puQDjZBok6iNIS2RqvLswhk5RZJI3Bz3TNXb8WPAqoXzVpLiDXn0JGnptnc4TiOm7ThczSQFrRPkXBi9Ygkza12hq8jYTxg7s67vIvwVPkkqI+k6BwpiLCyxRxRNU0u0cSRApZFbrcWQMavC2AeMWrHrb/AYCBblHE0DKTtEDggZ2aiANg3B91yPK5JNWGkgRYyKJ4d/Voi8II0lK0lVMofjDVE1NDpxHCakkHROcQyJ2t3Chz2tayhFMElFqzNOKiqdOfY3vPp57+Xy8cdZvOdyafhnv/QN9OF7efDWt9HVFTEe+Gs/+W6+6vf9bT7nHa+yLNC2a4YQMT7h2sRNH+iqCqUTPkreeP2T3Dm7g6anMYWsaw6L4/5Gchh6iqhoVx1+kmgHkMnBU7eWpzuDZCaliFMKJWGZA3W3ImNoWsUbj/eIAi/d1/THhBSaKGeUKlhpmbwilQDqtE1d1x05H4kJMpolgLIVRcDJViVJWaO1Yph65jmyWTcoXTHPMxLIPlJKwFQNsRhy7hHCUhCcZuSFLDLDMSBURRYaSIicaDqL04LMiWQRlpmcBTFD9iPebDElkfOpSMYS8N4yzQWlEj4KovC0tUOGgNQGpxI+eKyGYZhxxlIENFWFNIYQI85KlHhTyamCyiO4DXlJKKVOCzbrOA49UkqWkLAacg7oEvi8V1747Ctm7/mm78at34ZMhRg8qxJZZM0nX3+D57pnrJfHXA41pXqFYfKs3MJ42KGlxVWR3eWOW8+/wH5xHHoJbFhkZuKGZjpwvdvx3HP3+MoX1/zx7/0v+Mavexd/7n1/CNXP7JYbHr79vXjfo4smVRueJo1lxbjMbO/eY+5nlEzkuadXFzA+RoiIDJAl+GVASYmhwdWeerPl8sklOl1Tdw95ukS0FwxJg7ogcEQUT2VqROlAjZg841Ri7j3bixX9eAOsGJaAkZIFePhcRqQtS9lQSKQJ9tczDy6esAxw+xuKxbYAACAASURBVLzl8XE4yX40RkuEHgnBo0zG1C3L4SnP3btNjpHaFqZJo61le9ZwOUzkMTCFgF8KBqCxOJNYW4WKHuMMT+cGEKwryHFCS8Fhf6BuOmzlUCQUgXGq0XqkP4yYWjBlzeg1RjlW28JxJ7h91iLTzM3VFXWjaLsKPxxxpuL8zgWvP34V4/4pm/oWr02Wn/3pn+Ab/43vJYhP8pYH/wpf89Wf5Lv++N/nrS+9k24jeeONyGYlmEMk+0IQhUpNNM2WMSpESuRwTes6BBHSzNXNE156+Qu4fvY6ztXkBKLSTNOIkgU/NKzWmjlBmGdWtzrwkbB4shCnwXkIXN/suL05Y/EeZzVWa2IqaOtYfCKHAasBW9MPEaUEhUQ/DEhpiLGwWq9IKSPtGikgBk+7XjNOEzkmtHEIWcg545wjpQQpE6IgpkCMAes0lTEcxonardDK8ezqyQn/pQ111ZDCgrEJWRxKZ0BRb1qOVwPTtBClwC+G4+u/hnr4PHKRKKsgCkafaCpFbTNKLEjTEIJCa0vxkWwkOkb6ecDUFVootNbULmONwfvTYsAadZqJKQEoSg6YpkZJxTxOGG2QQmIrONzckKKgbhQ+BUxZeOWFF05F77Npm3n2ytdx/84GEw/sXv8Q0b/Gra1mTppnNzuikoR4n8w1kAn+BhsKc3yDaO5xOScmsSWoe8hqg24EpThKrxmLZ7uu6a92iPoZH/qVb+Qv/Pm/zk/++DW/68V38vjmEfK8or3zdvoSiSlR+UhWAert6fBFJcjDTB9mljLSKYNOkfNqj5uf8NKdwNZEjDlSAUuvWK8bkj7jyazp9DnbDUhxxpiOiFyTGBn9ESk7AoVt61ix485q5OGZ5eV755jwKc5q6MQNar6k0dUJtzMV7tjHnOuBO2eBW00GUzFJxRtvLGzOLcZc0nQBUTwGQWsyLZ575zWSiJ8XMuKkpETh8np3SglEx/WUaNqal59rqfRIpaDSGmXsyRJgNJvaEKYj43jEugqURlAwEq53PQFHP17ijKAIxdR72u4WmYrgC+frQqUcrYkEP1G7RKVrYMIafcI1C8Hh8Jf4iZ/8KC997nvx/Z7Pf8fv5Lu/68O8/8d/jHH4Zr7tu36QzdkdzlvFsHvEWddBmJiBxQcUkiBPKQyZZupGnmwpqUcoS5GKHEesDCjVkKKgqhzHIaFNTYgZbY/UbU0ugbXLzGNClULwR5w1LFNiGibONhtqZ8ml0HQdQijmOJ6ibVmipCUnwRgUSXi07ghekGWLNiuaZsPkC0o5DsPANA6crTuWMKOkRIiT5SLFjPcBkBQyi4/EAtoocgrkEJBSME8TWjtkGmm7UxEs5c0CS6KrDCGOCKHIRbDf34CoGGfwOSNVZrO5hcuFnBWTjwipMQacDciSMbKDbCD0GBOBzBwjKSZMpcnL6RSdkRkojEOPFIKYJVkYUhYch4Vp6FmSfPMb8WaywCFlofie1mSsSEzDiDUVylRsV/Vn3zbz6/7o+/nwB/8hbtYUG9k2ikeHwNve+Q4ePZn46Ed+mXe9+mVQZh597JPcu7fi2XQkjY6oCue3X0Sq+hQPEYIEaCXx4Yp594TDDKtu4NU7Do3my55/yO/5t36A9OS/4eg/yO0Xfwe3u5e56Qf2g0W6c4ZUKNay63tscXR2wSCRSuOq6gSVC1dsNpnQJ9CZZ+MDTCNopWacPMJVpzeuHCnpJKmnEIj5jFASISzIlMiyRhJ4+U5iWwV0TkyHS5x2zOLk7ToMM1p4mu4+05SIKmFkIdsVqjii3/HG0x2uXiOdQSnDcTrlB52GsyaxsidaR0iBNC2s2w2aPaMXfOZSsGkr2q1iY8GJ0zbrcDwSs6KYmt6fFIBUDj+NuMbQEfGyYlwyShukLGgdIScqrTgeC8FV5HEBaxHaoKTgpYeWyyeX2FIQOVF3lmHMGGMQKbEsC0EomvVd3v9j38m3fuvP8F/98Lfy3X/km1FlhVCBcZB4t0EhqTqJnw4IarxPTBGkkEQrUUGhlCeTMNags0PoGYqhpMg8zVSmYLUhZMWSFMpI2qZQRoHWIyVbnMikyiLKgpaGlMDHGSkkPgqc1qAlu/1CyNBYsKYjpYhSJ0OxtZb9XMjRYKpIiJk5t8zDgNUS6SwqBLpNhZYJIwQJxbIklNIkTp/TOCOlxlWSlAUiJ6SAECIAvmS0AFfXsIwUBAH1JvAygRIUwAlNLoI5JqbeEyksyTDPmspFslNMH/2n3Hr5VZJSGBIRyXDUaKNRxqOkQqXTrDWGTFANcYloB509KS+j5SnalhNKClIMKCVYtRW5BKTULOORoh3O2tN3WeaTBSSffvv9cSJGQRGSarXmledvf/YpsztvexvL9ZFUNZS4R5SG5x6sUe55irY8en0g5ZEYNdkYei8wQoFWrLuHJ1S2UChpmKcBqReWoUeriVVzn3pzi8urK154+Lnkpx/nJTfy3Ntu+Jb/9G/z7V/7B8mu48nTkSxr5uMVKQZcLXCNxcnCcPMxKLeQ0oJNjIvi3M2suo7r65nLfMF1P5P0XaZZcRyvWG0ih/3I2cohSiH6PU1t+PQzzZAFU1jh/YGobrHdSrZnD+BSsqiJFGZykphGYivN9f4KmQMxnBGlod5uUKKiD1DLxJkasUrS9xOLOGP2Hfup8JknPbpecW8dKPGatTUMwyVKVbRtR5ILYJlnz527GyqTeXC+IpTAEjNDnBGu5hg6nuyOnG/WjL6wiEzRjqKB6iEh1WA8EJmndDraul5xnDPF3sFnizWFVSUZjweEajFSorJHuA1JWkJUTBiOS2YJkmp7i5A0frnmc37H7yWk/5jf87u/A2W+hzlkdL1mkZopabStmEPA+wafa4QCpQzCnFREEYZcDFIZlgRFQGUbpNaEEGjaFUs5HdA4Hvd0VnLW1cgwEcOR9eY2Rk/Y+hTOdtqhrOM4hpN1q2SMPZ0VHMaE0PY0LJ8Tzarm2O+hCEouHFPFYbY0LhJCJoSZdS1Ol59kjYgzxkrayuJjPvmzTMXuuAcF2jiWKWCdpG4qpDAnFpk1+DmhZKRdrVF5xocFKS1ZaFIqGFORC4hSIAum2WNdw9Dv6JoaaRtiBGMd2kSwgXvqFI21zck4a2zDYYjYxiJ1xIkCskVojY+CpGucWFivHLp4tJRorYgpQi4U9X8Vs4RRJzU5+YhQNVJJNJCkws8RwkyJA7LMpBww6+eQeoXTgsP1I+7dvc/73vf98M9RZr99bebZQ77iq76IJ594DWdapCjs+5lWN9x98Ar7yyvWlcbognVnZBlxVYe190nF09YBUQopnmZRxNNQscSZRcJZ0yLyJR//9JEX3v52PvL6x3hH+gZ+7H/6n/n1f/i5lN2OO5/zVkxbcLVijI451uwOkn2v8bNF1YbJD9TakEXgmCqih+I6cghcrBW1K5x16TSTmiV3Lyx+PqKVYJ4jWjhspXnLWvDcLcODNVQi07Qdbf8BVL3h0dWOYtY86+FqiAxeUm9uYZot0g5IWZPjxN0zQ/E9ShR8yBxTTdK3WUpPY2as8ZxVDRvrkemKtiqkUqFUTVUbcnYkNKkoJu+JJROk5dmzHblUTGEkZPCjY3/02G7F8ehPURVRc2Ynws0OyxFdSXyc0OMOU22IJTFHgdAdKY3I1LOW4wmN3K64uLPl6dNrAobjIuinjFQVRls26zN2u9OBWCELsjhcpUhZ8uT1H+VHf2zmd3/lV+GRzMGQsEipSanC1IUQR3IRb7bQEWcFAocRJwVYGUXtLEsIJye6BJFmalOoUmK72lLVkqpS5BzZrFrCckSIjF8SS5AcxoUlSZRWFAzD7PFR4EOgNi0hJbSxVM2KOQTkm4sCZStikm9aHE5qpbYKHwTjHGhqQeMKlbP4EBDSsMwLiQJAW5+6D6MtosA0LWgjKZyQ0iUmIDIvkSwNRVSkVE4kjhDphwN1pamcgZKJWTBN8aSwtKR+8yqZ4BQid1hyHtH1FmMdKEtWFUhDjBGtTtmNVCa8HyBHGnMa5jdyYQ4JaxwpjRhRoY2gMQpdPLUTWHNCnssiMBYohRAjioAzCqs1iERMhZhq5sWz2x0Q8uTJu3t78y9sM+W/1BL2/3imvuOnfuZDiK2l7QrPPejQ5Qa/7MFoZtXjZE0MPX3/lJQLT28GUu4x4kBcIla0EC9p1B7ip1HlCSUM+P6G6fgaOu05VzP/28//Bl/4llf5xP4Nvu0PdvypH/t7qLo5/WhCRwpnkBvObc+95kAtDmxaebIYGAml8MJmorKJpoysyp77W4USlrvnBZGumIcBVOHYT8yTZ3e9w6pMCQMPNoa2Tux3e47HG/a7TyB2H2RW51BusJWg95HImmHRuOouV5cnQsch3GaXHJdB85tPCse44nKuuSx3uPES1UVWprDSDUYq7txRkD3Hco6pn+PyIJhKzXGx7OYMZKS1rM/PWdUt2huirjhIyVLu4lKFMx7JwBxmhKipdAtqYDhCt1oTlEFPBwYPKIeUJ2uJK5Y0LdTWoJTi0XWiVDXrtWX/xutv2mZgpT2bs47NeYexp/sHd2+fkaMnp4A0khQkxjruvvgLFCGZoubmeCIvlJgpOTGHaw6DJ6kNRSna2lK5iskLKp0QYqapLU5llAysHMjlgEkDjgV8z1IiyibCMuLHA0JodsfTP+UUNMdFMueKotck4YjCELMgv6m62rrGC9CuRghNzgW/FBQGP3kuj5FxXhC5R+ApFPpZMQRF3TqcVRhdoYRGaE0RoE1NTAmrT0x9UU7HdPe7S4QQLMvJk+izxGdFwKBsh5CCYY74ZWQcDriqYrM+oxRNPwSWkFGmRiqH1I4lJG5Gz+wzAK0zeKEpzT2KNMy5YUmWw7EnxMCqc4g04nQhjwu6aKyukDIgjcbmic4JOuMxCZTySBLZzwghUUoRk0Co0wZ1GWdKkUgpiSGeaLUxglhh7C206xAoNtsNx2Ehqeb/dy7221bMXBVoZeb6UxNnLXz80evMU8HHhl/98M/zhS+cMfkDSVjW92usDoj8FD/8BioXwrFnCZ+hSoUlFoS94Mkerg4j3o8chiv66ZT9vLe94P0/f8UbOfLS7W/n+37kw5hbW7KQtGnGzns68XHurQZcWzEddlzPNXf1I9x0xbOrz/DBX3OIMfF0OJAFpNgzXH2acVph1w9R4w1Wn5N8wmnP/gCffu0ZorsgpIgIkrgcQDk2996GZ8N+P/HJy0KStyEr7p5n3vb8lrpayGVmHDP7Y+Tp0TL6M676zM2g2Y0J5gEnYNnvqKsWWUva9YYoV4i642x9zhvXmqjOuepbnu0MpSSMWSNSIU4TRktKG7h3ZtkIj5KCXQwcpxZlW7ZO0+pr7rhLmmlgqyKNSfhiGGXD1p4AiLeqnvudQskd63YiBViLibduLbvXPsXN0yuO45G724ptnfE+EoLm6tmBGATjrJmWTCKTUs2TZ9cs0TKOIyFnJp8oytE6S4yBtqs59hPQYKVmYwJbU6itQUqJDDNIgyiOkgJSREQccTZjGsXV/gYjCqbukOJ0bENazTzB/maiUAip4dBnTNWBzFS1RYqCEhKhNFWzpmsbvIftxtE1Dq0MqSTq2pEB27TcbjVnXU27uofobpOQhOSIy0TnTkbRIjWqbtDCYGUGPPNwQykB7wNWOSyOO+f3UFqxzHDYT2Tf0FUd67bGKPBz4axzbLqO1inioghBM0yekC1ztkhjCdkTYmGeBWNsGXNmCQtWOmo5w/SMyinWTcTZAKHhrMvIuGPVCEo+cnaxpesa2soRgkaURB8T0+4ZyxwIQiJloDLhdNB5PzIMAh8h50gREWM1RWqsqFBFoqUjLBrTVJQ8c7h+DNaSlaNan9FW5s27m//857dvZvb8O4nhNAwNccVUFKuqYTfuqTbPYc8kcUpEH2g2dxBpprvzFmRpmfpnNJsN6IUsam7GhKXQ1IrtvXs0+sT7gkzONbiTvP7FDz/l1r0znj2+5oP/6FdZecndd7+Vm2dPaXVis1VkdcGdhzUPxY4YjmDv4irLdp3YtgldCqkUlKuJKHS84rXPXDH5mce7T5GDIco76Mqw3q7wy0IcRo7jyJQUspzeQmO0xKLRVYtP5ST5a4NUiav9nijukWRFZQqdSVgjUKamZMlSNEq3KDNjZMWUJOM08+zpSFhmtIF935PjSG0CSkQqnejaQprCiW5aTl4gj6KzBmaPsjNtdYHmBqM1ce6pRCJNI0UUljJjRWFlJTaOyHhg00GeHVEkYjGMwTIPO6p4oK0kiIJqanTbIbJnLhZfKgqJnOJJ4ZTEvHiUrpC6IBBAZLO+4P7mc7kZ/jCvfM7bEVKetnDZk3PCqIIymehHFh85jgtCgnMn2IBzEqMLxAWrNX5J+HmmrQSUctJJWYAuKFUjjEXqmoRg9oA2oDTGOKJfyDmhlcKHE8dMq5M6W3xmnha0lAhVkEKglUCQEaYmCUFMnjj1WGFQ8rSdEyLTti1SQVgGCoUlBKzZnDh32mCqlilEfA4sb9647NqKkiLIBR96KJYQBZt1BSWfAJ5KIJ1giYlSToP7eQ7EkE9HdYVAWYsue6KPWFdzdfMMZyqssadMZyjsdwFTTfjFY5UiZ0EuhhgXbHUKkwsDpYAyLUJC8MfTlnUxLPFUQIWTKB0pOZCLQMjT9fKy7JnjjKssIc6k6Jn6a3IMWNexFEUJHnJAiMztbfvZ12aGZWTx05vxh4CWkYe3z2lNT11V1N0XMk0T1gWePHrKeVVxN19SIdHr2zztr5iGwn7x1LXBVIbtpuX/ZO7Ng21Lz/K+3zeuaY9nvFN33x6kHqTW0BpAAskUYpAACyt2OUF2hA0GO45DiooxOCaYIRgMKZfBBJvYCgQKiBRhozJYgoARLlCQkISkBiTU6vn2vbfvGfewxm/KH+viOFiiKOMq2FWndu2zTu0/9qn17vd73+f5PaVRVNWKfDZhsXdh9A1KzV6ukLN93v0LH6edfA3HxUe4cuVFJFlRJ8tyfpXnjixt13J01hPmU/buewGT5ZZL84w79jJywAqHkDXd+bNcyNdscRxctCyXihfs3M+ijBR6zWI+pVQdFxeJ6Gp0bClsQdQV553HWDseTaRnmXsu7ORcf+45Vhtohl1WjaTvG6SdoIsJOp8SjcYWiqIA57e024zGl6w7z/nWM10eEoTFdxEVIhNrKQCGY0SocYPhZp047QzbJo2s9k3L9RsdnShozmqqapcim5KJyMVFTi4jeTXl8nLKPYdL9FATVs9R0rI/zejOz9iZdIjeo8OaXdNxeWeKLGes1C7Z4g7WZyvk9pzktlTZFBE65lqhlUQYhYsDRZ6hlcS5nt3dHaqqpOs77r9/wZve9GXjAPk2cHHwjjzXVFYikyPPDdOp5WCZsTvRLKeW5awiui1aeqqqot42YyqQtAgzpw8FMZaYcobSE9pB0oSIKktUVlBNJ2gjyIyka7e4vkPEANFT5RlGJYQAKQVD12AUiNghoiOFHi0TmZHYFJhkhkVmKIyAODCdFpSlxhiNzbLR4+kFWpeUxRyth9tUiUjbbJBJUOgcjUSEgHc9WmsUE4SYEaXAGkHbD/gYSSKRK8Ow3qABayyrzYYsN7f5YQH8gEqBrh8j3ArlubKTk2JkcI4UPGU+UBY9s3wPowxIRYgJYzK0KOi7SEJjTY5Wo63KS4uuLlDN5ogcnOrxitHB4AUWz940slP2zItzSrVhajz1umFoGmZFxd5yl4Sm8QlJHLMPZKRtN8Bnb83+xDqzu1/wSrwDFzyf++I55WLG5YXmZN0hto+xunlOe/os665jcIrcB26tG7wWmCxDKInoLNXC0J2f8PAjj/DEU0/DtqEbNMvdF9C0DaboGVKLDjus/RlGaEx7yl9722M8d/IIe5fnmFKzcWuqqsLoI6Z2imLD9rlnsCiazYp20yKERVdbcgU+QBthYTQm7uOkQivHLAtMhKDcCajmGK09WVFCOed8gFw5GI5GdXlRQBxot1s655ntX8RHizaSzCZcfYpKEHUOPnAwE8ziGfv5hitTx/F2oDUFEztlqloy7ZhmBoMjhYbcSlyzZWd3hxQFg7fszS2bLlLHjF5XI7/NSnZKh85mHNcn+A6mhaS0EmUsbZBIkRCuReUSLSUeRePHjbIPFalwhDAl4pBRkKlAHwK978hnUwY053UkiILcanTwBCHRRmCkJrcCF2qqYkldr6jKGd/0t+7gnf/6U5AC27ohBIFNLYVyTKzAuXGrWBQZUkqMtShrqX1AxoiRET/0o5zXOfKyJEkBRpOEoKxKuiEQfYFQknyS07cDSiaSdxAHwtAhoyPLC4r8tqcxpZHiED3KWIwR5FahZAKpybORrxdcSxc6bp6tkTbDOagWlsHnON9iTUbfDxhrMJli6FqkHNBItLI09YA2FqklzgeyosKKAILRQykGpIEUFVVR8PzpmhAcQiWGEJGqwodEkIkiy5GEMSNTBIaupcoyJiKiVLidCr9EiUhEoBm3mN5ZkEcoURAS5Plo1JciIVXCuQbfayqbqIqIkYKqGLNeZ2WBCQ17pWOpNuwuLdMK/LYhI6N1cza9IgWPHNYo4zg7X9N2Ha2TTOczRGpx3YYy1Sh3ysHhZb7zO78L/jRtMy/cdQ9Gl5QTTR066lsbTrdHvOzCRZ68FYnpiPl8TqYqhDigT2cQxe2jRsDmDmE0KXa88P5X8dgnPgpBkM0EhQ/U5+fkOqMNkMWC173+hTz9bIMwDtM0XBVv5Dn33eTVnyO4nvl0Tj50zNwcF1pM7TD5nM61qGyBsgppHaqYU5odKHNEo6mWl1G6xa1uIEygXZ0y2d+lbmrk7CLRlgxJEnvP4XykdU6mM0TvKEzEdRo7yUghYUTLJLfkdCyKRDktQERy2bFT9FRxjTUdYbuhSxKMQWBx/Rap4m0c8ujDCyJicoMt50ilsXlJWWRYpbG5ICeM/C826EwhBkfbxlEDluC8iZzXjn67QncnJBfo+p5267C2oHYJpTOUVASTECEDI9FC0kdBnzTD0KNshSNjve2ZTnZo63NCUjTOEaIgpYQymugcIgmENsQQ2dv9l7znPRlv+tI/i9CBlAYKLcnLYsSGCw0qYqyD6HF9TwiJpumIwVFvW4wSJCnouw5lFE2zhhAp8hmb1iOTxnnQRuOaDaHvCcOAFRqrJKDo+9tFzTtE9AgpR3R0CKOmre8wOtwurJbGdWw7aHpB3US6YLHFFKUkxuR4l4ixpygnpNvQzcENaAR5ljP0HS5KogClICVHZs04DySQtGZS5LihRWeWs/M1IcJq25LS6G+cVBV90+C9xxg7FgvhUWIMBA8pYU1FP3g6oZGqwNqMwfUAWCVRWuBjg9ACLSa0XYPUChckYBCiR4uIFVBkHak5xbVjSpOUow1r8B6RBlana6qyJCLZbBqiL+i8x/UNeS4435wgZ5HKKqxMaFuhimwMAu/OOD27RVkUnJ6cceddd/Nd3/WnrZjd9zJCzDCZZn18jTZN+LtvfQMH7LPxOzx2/ROkviHEgihOiURSKhHCAxuWu/fg3DHT7AKfeuxDTPI9kmiRfh+f7eHjBiFO0eUez9x4nNWmI/gdTvtj4mbFN/2lN/OXv+H/4u/9Dz33LC7xzJlgsZPTKIlMiSHL0ekayAVqWhJch1CSYEuyacI2JbNiTrK3SE3DXXe+gpOTY5pyifAlMdc0gwAvGFDU3diVrBvJ6WbACdjZmaF1h0CR0TLPC3y3xopEYIyk1yZHoAnBIvMpq2Dp0pTO7tFsHbI/JYYGJTS2HDVFWV5g84pN7QkyY+s9Ki8Ygkcqg7IBiWTdCVY9SJ3TewOmZDad0PUR32+oikRKhnJ2iT44ZFEhqwmbpsVOJkSpQQmiDmzXHSFJmpjRhglNkOwtK1YbT4gCrTwpSpwHqRVR5ighqKqKEAU2LzE6EkMNTvOBX/sy3vJV70KbjKrKiSEglELGQKYCWoCViW1/hvOS6AWBgLWaLMtQQEwnbDY9pcmxWYHHUla79H3AGkt0PZKAyi0iDFSlQWtBDD1NfYrUEsH4U2hou5rJJCdFTyYjSgwEApISo/VtkGEFSRKioyhykohMJvNxkyjAWosxmma7xWiFtZrydjZl1w6EmNDZuKwpqwIfHJJEri3TwuL9+t/Pk+qmpe8GnBc4n8hNSYyGTb1BG0tCIZUhREduNNZoYgy4ZBBivPUTGq0kUgpiDPjgsFYhpcbLioim7jqkzrlUSZqgycUAYiCFgLEZXioOigEdM7bUEBJ1s0ZrA23DxcOSbn2D1KbbBvKeqDa4riZ1K3Yryf72DDkxmOmM0K5p2xWbs4ZJPmVnYTg/eZpuGLj3nhd+1pnZn1gx27/7RSQUIhfMiktst6c8tz1i/+ZjvPDOB/jUaY8XaszhSzkpDHShpcg0IgpOz1dM1L2cnn8CnV3CiBoRB2SI7M56DhYd9919hZvHDSFu2G4ck9KwCZKJPedND72C7S+8mq/4Oz/Et/5Ty3PyGZrzBZt64KPPbEhKc7L2vPCefVzTc7KpUUWGSh0f/PCGF73kAs8+/yxm6Mmnu3zwo+/n7ntfSjGs0LtzUr2BLrHZ1rTrgJoc4NJI0xzac7TObt+gFl+vKYy7DYz0pNhBiqhkqGwPbkNKA/XJTfAdEy3xzYr5PCdKjY+GxbRiiOMNP7jAarNmsVigBMyqYhxO38YWbbaR0zNHiwJZoQIMQVIWEJNjQGDKfaJQYHs6apIpx2gxGbGFZXCj3cWHiGBBiA3C7tB6jRU9Sx0ZNmf03SnTTFBpNYqctaUqMqpCsawyhIwIAtG1xBDJ9PgF9653/is+8fHv4fNf+xqGusJ3PbmpkCmBaxiGDu8Dg1sggNxIqtKgZCQFT0obKrtgsbhEVhr6IWJ0RtN2WCPJMzveVCTcZkD8/qLDJ2IU5EXF0AeUTlgVcb0jL3KGrkNLiZTgfWSIht6NSNXhBgAAIABJREFUmKC2HRcDLrmRDJGXGJPBEDAqIKTEe4cUAqMMxmbYzHB6fIKxxTiLMhopJCkOuKGnzHJyYzBG0g0tx9eOUFLRuwFjcuqmA2HQpqTzAWiZT6aAJMZAUVhSGu1PbdPiQqSUiSxTGJsRY4fVkIInLzIWVUbdbglRIaIjtN24qRWBIDNyd0LSGiMUUunRgSMXbMNAEwasnoMQGJkjwmaULbkMYQvyeE6RKyIZN67fYH9vn23jaIfEyi7AauqTLd3ao7KKnfkeiR6ZZiArlhfuYG/x2XVmfxQ70/8OfDlwC3j49u92gHcAdwFPAX8ROL997e8CXwME4BuAX/wM75le9Dl/CZl7KmPphhJSjQiKxYHizVPD/30quLba4kIkTx2bkAgyUFZ3EnxNUeyRtOTo+BicZ1J6hLKEEJCxpio1xytNvqgI3TkyZZyvLW19xtX9ir/zla9iMVnyi7/xPsLs7QB83dfBNr2cZ55e8OFHv5rJRHH3Jbi8nGAzR7NNzHYyyjLj9DhQVrC3uEJXn7DtYV5NuOUnTHzGs5sbRL9mtV4z3XsYjcdkA7EDF1YUtExLTWkKjo/OMfM9epejUkuWlQxui2FMjBYyJ+DAajLF6GcLA8oYIhKtIs45whCQErSWhKRI0iCNQqkMXCCvFNdvnpJaz2K2QokpJi9YTuCoLXFhwCiFHwasSgjjmAlJawxzK6nrjtBviVYwsxV9l2iHQF4WPHe8YjqZsLSGTPZ0TQvK4oUkCIsLUOQTEBpbjj48P4AwAzhLPheIXhDiQPQD1ub81I//NDdu/n2+6Ivg4Ye/kB/+4Yf4b/7mX6UPhuhGi0tVjSEkIMebWmu6Zs1yYqgHj7KW9cphs4q694TgsBY0Gu/72wUEfO9InttpUTW2KIi+gTQWbK1BpUTvIibLxvDlZEgyw/lIphNSKYIwKG1QKFzb4X0PMqC1RRkDgDEGHxzODfTdQJaNhUyoUaXfbE6RusQYczuDNDC0PUpKGg/LxZRbZ2eUxZQ09Cgp8FJSN45JVWCNRBFJYiBESdclog9MixynE2no6X1Ple+QYj96P0VC4FnIhlpMWZ/XZMYghKDME03d0nQdSipKm+O1Ibjutg7ztoBaa5SQVFWJkgHhHTEFBC3aOZIUlLkm5XPOTs5JPrFuAnccHnL91hPMdy4wbHqiCSSXkwoLYU2IAtKUyIaXPfggWuvPWLv+KMXsdcAW+PH/oJh9H3B8+/mbgSXwLcBDwE8BrwIuA78EvBCIf7CY3fvw25hcSZS5I3UFvTvFNQUmGsrK8fqrh/zSpzacNUcg3Zg/yYJ8p0PIu9mcPEWUCSkKKmtwusG3kuQNxUTjhpvU9Zp7Xvgwt24c09eHpPKcJ0+v85q9K/zNP/sQT9QZ7XnPeZY4eewn8fp+bmye4GPv+02+53vg67/e8opXvoS//HXfytAP7OytyLOcSztTcqXw0qNo6FrN9MId/NSP/QDf+Ff+W9770Xfz0vv/IqLI8G6XNp0h4sBkUjL0Dh8cujsf7TVywAjHc0enZPkO09mUk7N+ZPzP5izy5/FqhzblrFtHu92S71zG5hmnN8+xuSWlkaLqh0DCU+oMozOkhME1OCQ7+chyV6ojdYYyC1TzmqefDdTdFrW4gkyBqpwjoqKyA244J6YeJwUXlxc4X28IqUc0A8ZIpvtLpLEkkVM3PSqCSY7VtqdcXqbvGtbrNWVZMlsuwHU8f+saV67cyWnv2FOeKBQuSTbdlonM0RkIofBxjVt7etGzu5xzfnzE1/+NL+Z1rzd87dd+GDU7RLiOvl4znWqSr0nKMQySXB9w/foTTIsZZn4nnXM450giMfQNmXIUSjC0A8V0itaKJDXOO4oso+16hMoQvmFwCZMX5IWk6wMJO7ICEwQ0PgqMHKPRbFZwfL6mbgRDPzApE2U5JbeC6DzFbD6mZnUdzgemsxnDMIyp4ULTDQ1KCIzJ2HaOzOb0bT16L1NAKcHZ2Yr1es3h5atkmaEqM9qmx2QlMfSsz465euclBp8IcYQskhSx60kiErVEDIK8kvRDoB0iubEYIIUed3SdolA4URJziWRC3d4CWVBMSoYh4jqHneZApG1bFIF5OYPQYTPIc83RyRmEQ4ztyeyaaT7Du0S/OkZlOdPcsO63DINiZ37IptvgYmJSaI5WDqMd9WC5crnAD+c0W08Mihfc99Bn9Wb+UY3mV4F//R8Us08CfwZ4HrgAvA94gLEri8A/vP137wW+HfiNP1jMXvjIVzG/KlFunErOFjk3r5/gNhlZjOyVWwa9z631ETFsEExAGUy1j0sFUvWkmJNlBV23RUqHkpqhbdFaYDNBdBknp09zeFCwPh8w5Q7Xbuxy390lb33tnEPZcSwGdtKKJ84v8KGPfZoTEZmoxJ//wtdwvmr5X3/yh/nBf/Qp3vIW+Pmf+xo+8psPEmzB7r5h/3CHMlfkOsOZC+hsQmVXLPdexhMf+TkOL+2zqSHLQFjF0CsCgfXKM1nuEeoTFmXgfNOhjUWrAqU8fojM5wU3bh0zWyzZbBsmk/ntI9EZTTRMJjOGEHFDxEVFUWkkkjwbhZtSSIbthmmVkdNS6MAQM7ohsupqitmM8/UZ1fJuXOdJDExMzsn5TWZzy3Kmcas1kUQW1bgpzDRKQCYCppjhkiEIyWZbkxlL346ZpYXNRhov3aj6F6MCSCY4PTnGZgorFUURGfQOvtkyyTNCcwunDOujDXGyQ+88O9MdZIr03YZZWfC3vuEb+Tf/5t/ynvf8FC9/5YtRIqNptzinKScLPIGmXlGWB4S+57xeUZWTMYxDj5yv2A00qw0mt5Tz+ejv7Tu0NnjXIZVGaku9PkMoS1ZNSM4xRDFisBVEEt7HcROpLH3XIXVGV3c0rmc+nyOIdH1PUWQjh3+9uj0zG9E/QkqEHOUdxEhMCkFCCEnvby8uRBx9k3qca3nnRk2XLcfubugoipKYBAqHUhBjREmNUopIJPiA9B5JoPMjLlyJDCcGrJmx2a7IM0PbdhijiKGlrnuiSOTZBC0jIEFpEBohAkJIjEwYkUacj2tGHPYQicFQlC1W9RzfaLlyYUrbniDkLs71rCL42KGEIrMZSmUIxAh+pKIlJ0+GTX/KtGyRIWBswHcZD9z/0B+rM/tMxeyMsRv7/fc4vf36n9wuXD95+9q/AN4D/MwfLGb3v/aLyXcOuLSccrY9x7UlyvekPtEnx4SeTZL0TaKwJV4kmvYUVUZs/kJ80hDAZpZAYmjXSCFx/S0KNSVkGu0SIToG3zARW2p1Lyt9yhcsJC9+8E6cO+W4sQxdxxe99tU8fXSLn/3F9/NffuUX8+yNllmpEJ3i088/x8d/+8NcvdSj9Qf52q/VvPKlD/HtP/Al3Hvvi7i4LFnMc8pySYo1WmXsl5rBnZPnc042LclY6i4nKTtuA5/7JNP5kqefv87BZMJimoOQdG3LbHePoW7ROjAw4VrdkmUVk3LC8ekpKjomk5I8r+j7liglKSqy3BK6hjKTTCcFKY7AxiJXbDYbTDkjNSsWU40IHjdsCbLk3GVkmcWjxm/lxpNPCjIcTb2m6Bso8n8vcp1MS4JPSJMxxMBms2Wx3GXoIfgeKSNCaSZZou4DbbDcfP6Yw8NLWNFRr28wK0vWzZrpfA8YKHCszzKuNZKFbTitDU9fg1pLLk0Dk6mip+BiOfDhD3yMl7z063jwgQ/RJQtRYiT0zpCQSOlpQkKkDEVkWmUkF2iajsE5rJUQzVhEjCXGgNWCeDuEox16YrJY7QhBIawltgNeCrS2yCSxZUXbt2RGM/jfR/WATjD4DbP5kq4XgMMaQ71tR3JqkY8uBanQYhy6N+0oojXKMgApJtww+julHr2MSkIk4NzApJzRDe0YRCwKuuEcLQ2ZlTg3UjqMDgx9GI3cRmCS4/jGDVRWICczQudAajKZU7uB1rlxuy1HMmx0jj50ZCajHwZslo/GcSnwPqCJFDnkwrJed1xYBPoErmkpcoP3AUvg2skpu5klSk2YXqbp1mhhKOcZ1iWGtEEkzSAzjo88vS8wE0W3OmG2XGKINOst5azHrR2PPPLwZy1m+o9YzP6wR+IPU7J9lmtGKySJVW+4fuuYebqDciLphWJoaraiGP2ZhSOEHKkjy1nB6bFFLW8wpBw3eJ56es10umA+n9K5jsVkwrZumckKl54k+H1e/8AL+OUne1J/i4v9iwmXP8HdL3qEC8NT/Nbjjl976hn+2c9/mLhyvOrVl3n0Y0estWJz7dN09YxlmfOihz6f0JyxV72czVP3803/9H2865f/Cc/f6slz+L4f+Dbuue9B7jio6E5XtDkcHh7Sbtco5dHZlCKrOD17muDOqQ52OTs/5uEX30fdTUAn2pNnmc0r6m2LCqeI+d2ofuDiYpcew+rkWXaWl/nER3+Ni5fvIYTE2dkJh5evcCkPnLRrsvmS0mokDqkFxkpSc8aVnQoZG5zs8cOW87MzimlBcIJlWbHpIlU8pSymnAyOvJiRtltsntGpQGZnRO8YYmITRnV7CoGq3GFqFjT9ht5tmc/36U6PqJYVp+sVx2c1BxfuYD6b0fdrFvOMje9JRnPx4t04t6GV0DSRqlS4ownv+uAzSHnKs9c8d++VFA/eT3O25SUXJsiZ4eqrXskPfF/OKz/3Hfy1r/mrnK6vMwwWKTPKSUXb9EzzPbphzWyuEWHcDM/LknXjiYAPkdzmNF2HNQYfoRs6lBwTvGVKNC6S2QIRBMF7lNGkGDHZqIAviwrvBogtk+mcpqlJadx//n5xG7qemzduIKVkmlcMdY22hk1dMylLovNkeUZbn+ClogmJfLKLtYJh6BFSU5Y552e3mExn+M4jfGSSaULscEOgtJqqKnFuxFZ7X9MnAEn0kXXdUxY5k/07cEngXY80GZttS0OP8wGAapKNie/OoVSiygpCEszKJW03kIRDBscsM0jhSK4EM1DlDSHk+CTRlWPbQZYZ1psO2dZkB1e4tW7J3YbZRGNiYr05o1YZg68AQwRUZomxgwCzCTz56WfZ22u54/AluFBj55s/tP364xwzvwC4CVwEfoXxmPktt69/7+3n9wJ/H/jAHyxwu1fuRZgcoQxZMSdPM/LpAaU+Q2iJ20o6sSUMAl0o1uuBvYN9iAW1O6UdKmyW4fp2ZErJiLYCHTr8YPji1+7y/g9+ACl3uOvOB+m959PPHvGqw32yOytedvE+5rOM882aj1+/zu88fo37Zzm3XMVxfzqiYvwG0QZe9uKX8tGPfZDVdk1WzDm68Thf+prPReQlz3aXufapx3jbn/sx3vKVAz/xrm/lTV/0+SBavKvAb0iU5KUk04Z2dY7VsGk0IitRckbbrtGLA/ohEl3LlYXm1lmDlIm9nYxh69m4QJRTfEpkIuKEwghHZiXtALM8w7ua6bSiDwLnR/xK322xZYVr1+QqkhAU5RLkeHy5/tyzXDycce3mdS7s3QV0uAbsdMJwfJNqZw9RWbSucCFhraXfbCkzy3q9IcTAZFagVc5m05DN5xxfe5bFwQXqbYfJ8lGPpCI+tGRakpcZg2/YrDvK0pBry6c//QRm9wIf+ug5H/mE4y1vehe528PpgXe88x4O77lIirssmiNe8/qrnB3V9MMb+ZxX/SrGTAk6o29bJmXFdtOQBKPequsJSaC0GUW3So1HHF3RtDV5UdB3PW4YmM2neJ84Oz9ib3kJr2DoPFWRk/wI8VTGklUFTXMbgigTIfQYXTAMAwpJECCkwmhF3XSEEFBSom2GJ6K1IXg/ZrqGhDZ6zJYIAbS+HfLbIxIkKcnyApEcwxDQKpGQZHZMM5IqQbKk5JHKkiL0vQcVsNoSAreLaxqpHFozdC02r0alfwKioypG2kYzBIo8H+PqBCilWa0bpJIYbcikx4QakxV03TEyZsymsOkCKUlCEkytxohEGBKdAExJLjqCgHVvya1giBn9tqXuBdZEbGaIcaBrt+O8Mgkad4tSTfjND7+fj3/kEwTvuXxhj+/6ru/8jLXrP7WYfR9wwjgb+xZgwf9/AfBq/r8FwH38x91Zuv91b8RODpiKnO06sV4/TZ7N2M9r2vmC7jRSaEXyifNuS1lM0SoR05Y8u8BJPxAwY46hGhXI67pne/oMk0PDnJzzruaeKztMpMFP7+D0CB65JPmXv/57XLz/Eq/bLbnrzj2Wc8v69JzH1zm//ukbbNbPYuUuq7BlaDfsFJYkHet6y6yYsjqNdO0x5Z13cFdcsrx4L9cHQ3Hrvbz9R3+Rf/Z//hBv/PxDqqzA1+c437Hcv4CRiuvXr7N7eEjfVQxomu2G3VLRtDXT5UXWfULLDiVz8iyx3QqIPZkWKApO18cIH8kWC1LsSaknkKGzEhkbpEr4mKjKkQrig6OwJUJE8iKn7SJ2UiBIWGHpPHRtR9zcpO9qlsuK5Cxmd06pA70TRJeQVqPtjBSA1BNdR1WW1M3Atu0pphMcAhM0dWjIdclyYlhv1gTXUmSQkIQgcAnWRyfkxZTF3pR+CKx7x794T+IvfN4/5ju++Z3svPrbiOeGh64Ivum/+1be8e6f4KEHHuD42efZu3SVldryijv/NtX8R1gdR3SZoZB0mzParmFZHYDwuMHhRCIpxXZds7uzz7o+oywq+r4mLyecn57jhsBiORtj12TC2AWEnizLEVqRUiL5yBAipioQEYySuNABEu8kWmnaboNU+VgIgqOoxv9DjBFkjjT69t0wipbXmw0eMSYjidGXKtOYlIWSeKC0ms36GCEzOq9JwuD6mr35EpN1aDVBW0c3QIyBYbgNeIxhpOoKS9v25LlFpDE8uOsGFKNOTKaxwK6bniyzEMENPS5GbD7CF6UIgATXcWFhOO89WUpU2UiT3QpFrDd0IUeFlsPdOdshQuxQetyQN+3Adpix2LGstpLMNLiksGpCM2wQlByfnjJfzklDjdETymxD7wfaTeCuqxMu7d79x5qZ/TTjsH+PceD/bcC7gXcCd/IfSzP+R0Zphgf+e+AXPsN7pgfe8BdQKLIgSVbj0BSl4dX3zvnAbz1Dm1piVMwoCZ1g061QZmSZIyMJ6OWAjAWiKKhPn0QkyR2Hd/LE8RPY2LIzuY9hKtn1J/z5P/NqXlNN+J3hjOV8nzJ2PJP2qOuWX3r0GZSZ8LtPPo71T9OtarZcRRhJoQaGdEK7KaiygPNnDFlF2mT4VPAdX3gnH7ouEPdPOXn6gE/+zr/ikx/7Ff72t/wjXveaO7lywdKuVqw3K+aLPfKqwKUJO7uW4O2YPxjHwW/fOKZ5pNv0yNkBffBo4XF+TfAG56BxntI0DMIxrzRpyBjiwDQvkHqNVGN2YQwzBDki9UwnI2pFdVu8EKiyIvQJFzwh6TGs1guc25KbcYCLgtwajLFIKUjC0gyRvuuxoqT3NZPJkigTIoJA4YHQ19giI0Y4u3WDWZXRtS3lZILOSs5Oz1heuAvle/yQuHlN8sTxKb/y6GP8va9+Gy975YT/6pt/Au07Vu4Ihru59vi/4yB+P3e/6md442sLbty4yFFzk9/65R/jHe98B08/9SEUBd5HurpDK83JyQl33H2Voe9xSQMRo8awjMF5irLg2WvP4dueaj66JHQuIZY03Sm7y3vphzUCSRs9Rmu2dYdIAghkmUUIQdv2ZDZnGAJlmVPXGzJbkOcZSgmE95jMsG1apDb0vSOkiEySpBRCCggBIyVtt2K1cRRVhTIj8cNqxfn5CZPpAh/HBY/QBRCoyoLjoyOCTxAitsywtqDrWxTQejfO4rQhRo9GoQwU2uGSodl0SC3xJKyxJDcmvK+3LVVVjsnoLpBlBU3rMFajYsPeLEPGjlXtmNhIUBrFwPnNG8ynU7Jqxur8CF1UHJ12TBblCGscYDKb0XpBEob1eoOSiigLUu/oXQ+mxDCgjUGlwER7umGgyBNnmy2vftkjf+xt5n/uR7r3DW8lU4r+2nXE8pA77tpheWmPJ37rMWJyRDmmEU0KibEzOO+Rdg5APQwYHYgKXBdYB8/BfI9K9bzkzjnrzvK715/heLPhCx98kOfPPsZ/8QVfxMc2U+6bWiqt6ZVk23Tcajp+/r2/QZ5NiNaS9Yrl4pinTw2bjWcyH5HIhRmXCzFV5CmhD+9Fb2v2l3PecufzvH/zEPt3HnDtpuPk8Z/jn//Ie/j+H/lW/us3Powsch66a8nR0RFRStohkrLJ6JeMPbLXRJ0zmwpEVEyyQNeejPoaXRKiJCZDOdd84rHnqc8jjz93TLEosFqwtzPl0r7Adwu0NrT1MXfeuUdReupti28deV6hYmI+KWmaDdKOJNNZNsejMCpycv4clZCo6QFSa2LwWKPwvme97siqJYiMJEcqRJHNcb5FpIgRARcGimpB2zVEN6AyC8GNAa5RYsop/eBR+Q5GG3p1xnMfv8XPf2qPf/jX38Ab3vaVvPLhN3FzyAmhoDtec3luwJ7ybX/9G/mpn307y71LLMIRly4fUC09n/Pqz+PGc5+mqdfopEhJEIVGy8R2W9P3DmUFZTkdE72NRumMtqlHIktecOt0TTWdMJsv6NqWdDs/0t+GIva9Q2lNEhFchx8cWTlF6xyRIsOwRpsCpCEQx5xHElrLcdsnI03dkpIZtWZaQZC0zhPi7XlVmY/p62VFwON8QiKpyoK260Zrlhi7v67rR3+ktXgfUGK0kY0xdJa6XmGsASGISY1oIteNYl0zeiGdD0htadtI0/XjZ2YztIzkduwME5EQEpnNqVuPj4lMjKE4F8qe1RDRWtL0NYUZo+OCaHHBkvvAOgLZnPVqy6ZeM18e0LY9pMR2s8X7yOHhBZLOEFEioiCrFAwbpBpHBDI5fFQYUZMtL3D/ldlnTWf6z7EA+E96FLYnOIte7pBUwVOffJJrt36PWXYVQ8PO/oy2Ezz9xJPs7JVkSzjc2SOGyONPfJrc7tMPYKzDFgVaNXgkH3j0t3nVi65SeccDexd50V7LY0cP8NP/zy3q9lF+dW05vHSRneU+j37g1+l0JMYjfHXIgd7nvD/h6PoBunSY8ozBO3xM6HzF0Ch0mZHPDyEEZKZ59vwW758+wLVwnc+5uIuPJXn9Zr7/uyv+lx/8n/nRn/3nvO5ew6O/9zjRga0UwlbMQsve7i7r9ga+ukjsz7FpSRu23DyLPH0zw1pDNtE8f9Tz3NHT/PZjNT/y7d+BEIwYFTGq1QWjKNJkEjcEXv8Vr+byffdwcf9OTk4bXv7Ig5wcP8O26XnVi+7gnqv7LDNFUR7Q2o7p3NJvWpb7d7GYGlarjiEFiqokNA2ZtCgNFk9ZFrghIBWsz66RlxEdBS4KgtRo6QnddhToiJFMet7UDCFxoAV1s6XKLH2a8IH3tzR15Ate9r0sZ6e89X96MzfXK37n45ZXvOqce/avY6rLvOQFF5nOd/mZH/9u3v7DP8L7Hw0cyg3V9BCA2G8pLdSrNSkluhSwdkLXnZMIHCwO6XvP4GpmswUnp8dIoZBScbY6Yf/wEn3fcXJyTpZ1FOqQ1q9RagKpR8WGbjOgrMVITZUXIBTedxQqIhR03QplK/LMYqyhbVuGZks1rcYIw3LK0G6IIVJWu2y6ZvxMxRgsPYpTLXnmqTvYmU9xroFQMy8zNtuGzkGWW2TyGCXo+54izxlcT5bnGCFxbsPB7g6D87iuQdmxK8usoMgtrg+3Df6R7bABs2SnmtI7R+t6FBFFRCgJQwcxIUNCx5EaUhQWKwIugtUBpWAyuUBXnzPEAdclRF6w2Z5TTpds2x5j5hgTuX79iL29fbSQhCLSuZ6UAplO1Ks1kMjyAybVHjdvHY04IRHAB9T8gCDkH7pq/BPrzB5+41cREhhtOD5ds7/MecEd8LuPK3Ymc+p6zbppaRxUszX3znZA7mJSYrOt2HQ3aeoW7zsu3rHHYl/w5JMHrM4fQ8iShek42noeumvO0zcGZEz0cUNmEtFOQO6ixC1OT28ynS3J83tYTkpe9sAh7/2VX6WlQpUR+pp2yJgWE9rNE0gtuGP3gHsu3sVTt86I0bKfRS6JhrPdQy5euYPXbj/Fo/k9/Nv3vYeff+8v8cmPfDPbm4dc6yLNkJHy53jqaItzEx5bPc/Tn1C8+uGX8/J7Si7sLeid5Pkt/PpHP83VK7/Nm1/5o3zFWw6w+YJXvPltXDl4gv/ju3+Mq498CYsXvAakZD7/HPr1sxw//++49ehvoE3kXT/x2Gf88K9ehX/wv305Fy+9iP2F47d+WyKDY+NezsIo/spbd1nu7CN9i9A5/SZHTgaSaMjNQBg09DlC3YKwwAWHLZZ0g8c0T7NuLjCfL7h5/gTzqmC72rKzewnne6xynNegtWHTbdmqO/jxf/xSTi78Aw6qK2y2U6gEphXcvHnOG+6t6NIpX/6WR/ih730zf+Orvp/yrvt49FOeL/28Pe66635+4d0/yAte+BLyiWK7aljonEFruq7BKE0x3WEYGp5+6hkuXbyMUAYXxo2jFGCrBc47RJC4KJBKIGPgfH1Clk/HTeSkpG0bMjvDpw1CGEIIhBDIDZw3gVlVIozBSEX0iRQETX2CMSVFkdGocsyc7Ma51dAltAljNyg0ofPMpxmeHkkCDC4p+mTAOZBmDApRGSl2t4m3gRgDeZERnMc3jum0ZHBuxIengBACIQ3dMB4jRRrwrmfVdGTZPh6BMTlDP2BsJBNrhFYIJxCpJyZPmU9o+1ETWlaauZHcOj9lOlnQtue4QTKEHp3PR4JIirTdGLbisDR9R73dUhQVgwNrZwixIgqDMJYMQd02NINCS0GZQ15OSIyauWboqfKcl969g9Z/yo6ZL/uSt4LVDM4Rgkf6nCI/Y2hb1OSFOH/OchJ59tZlTh/7Ze578AoHOxPuPXyIZ679LjdWidV6Q4g9mZEoexXfbYiywMuBz33wClEuCIOm9hv6rsWLitDWXDv+XcTC527iAAAgAElEQVTQcHT0JPsX7qOaXCaKgsKakaklAjE29GEgdYHzFvaXM+hW+OjIFLz46j7PtB2BCVdixWON5/OnPfXsIl929Uk+9SlPfPHn8e73vI+7LjzGfPKbvP3t8K53wVd/Nfy/zL3nuy1ZXe/7qTFG5ZnnXHmvtXPenRN0IjcgIEgjSUygYuagHklyDirpcFQ4oB4QFIFrICqhBZoma9OEzt177+6d08pr5so1qu6L2dfnuS98de59pP6DOcdT46lf+H4+rX0/h1mdhULwtP3v5nWvg/vul2y/7MmMxyHxOOcrn32IH55+CbWl/ZhGk63xOkrYLCZ/TDz/dobxIo7VoebW8fyMOCrojgLmWj6L22Bl+RyjUcj6MKXZ2o7OC4p4jfWNdfqrjyCFT9WxuLBxlp+64esA/NVfwXfvexJ//cEa1z/n3UzXehxeqrJyqYvl2UipKEWCrRyUnaGzBspWSKXI0hgzV5QqIIn7KNVCpj2MUmPVZpF2SdzfwMBiXDSIM5OVtV/iH//+SoxtVyG8DqIsOP3QMRYvv4YorrK9PIvXMal0Q373jb/EW971F7zkJ5+MnScszdf5u899ipe+9G2cOPZJrrpiO1vdMYU5hcz6+E6GNBziTJDnOWmqEdLANEsMYWOaJuOkwIhzhGOSkU3IFrnG9xxK5GRfylQowyDNNGmmMU1I4hytJxeFW3EZjBNqFY88F7ieRVEUuJZLGA7IcoM0T1GGibIEhhBkSYxtVZCWQRwloArSRFKUJY7lIVXJ+mYX13UxnQqmMEizAkeVGMJElxklFjrPUKLEsUyk1OgkQ5kTf2eUxhRMUOWWaYGU5GWKUcQkaUmUWZSFohAmINBJRMWJaNX+Hx+BREhJkU+s6UI6BHGApUqKvJzgzTUYUqFTcCsOYRxh6Jz0CaiisqqTCJgqAZswGGJJQa1WZRTHCOWyORjgmDaWaRJHMQh7IkQmx7QkCgvDFBRZxuW76j9+EuDbf+33OPrYJRzPoR+sYwRTmO4ZbnlSky9/d0i7dYgpUyOqdVZ7HdaOf4HbnvV0rtm/jeP3PsC9j/UxPZdR0icaJ+hSUWuYxLHGMyvUZ2tYWyXWUoNusMzWxRHdoebqHfOcC84SrQaoxiKmD0ZpEyZr2IZiMPRxqxNLeRT1sOkQGAmmCDFGFn518tm91KwzEpe4NJxhm1dhh7nCjfWJ5Pf4IOfAzmkeHm7jvNfk+bd+lb/8ky9x9PgUVz71T7j1hgt89d5d7Jv+FKGaI7MOUQYd7v/8K3jjG+Frx9+B32gQlBHlwOPc2r3MNBcJ9SJPu/ZHfPqzGTM7n06aBFTb15LLMWa2gu9MI+SAYlhw8HKDd/3ai5/4t+FDH4K/+cY7yXSP0pnGVXUQEWm6ihCLk7xdtMKw7JMnBqfveDfbt8NjjxkYhmBx9wHe+j8+SkvGeNWSqZZJrVJhZXkD13VwfYMoGOK1qpw7r1jrjrF9D9+KObCjQ6fpMh4sgz/D2YsxKYLnXHslu/bt46Of+xTv/fAXqMw+iY0zm+BssLV1Nco8Q8fs8uS9Fk/zfsg96W5WVt/Mrpn301nYi9+psLDQ5F/+5Qu84fVvYnamxVfv+CReawfd9dPM+ha26xLqCCUtbFuhhCRNc9ZXe1RqVZpz2+h2N1nf6LJ31yJJlJIkGY5n0x9E1HyfEoMkHGIIm1QHuF5zsm4hnyBPlIIoTmk06wwHI1pTdUaDLq6YSFXCOCfVGdqAZrNFXmiybESWliyvLdNpzxBFE+hAe6rOsFui3IQ4cmg2FTmKhu9xaXUDx8ywLIs01eS5oN1skKUpaRJTq5jkSYxbqZAEI3Rh4FZ8CgyEsBgGEYYsMdKcOB5h+Q4GFUbJJG3YdBVBHJCmEY3ahBRjmh5hmGDZDllRMA6DSelpSHIdoUzFaDRmbmoBXYT0+xG1qsc41pimiVOZpjsYYakJDFTrhKprIYyUNDYIkwKvVqG3NcDxmmTSQpoWva11TFlSqfjYVoU0TzCkwZU7Gz9+l9m+pz0XU02iJNKp0r2wwux8QR4X4LSIsk20tDnoL/G9SxHNMmRuvuBp+/bjC8m9Z3pIaXPs9OMUysR3ZuiOjyPLOZqdkvX1AkvFk+BxJrj6wAyz8y4ry+e473iXNDcpTB+FQ1ZESG0jxRZZYaIsSVpWMcoxntlmeTig7hfY2sW0DYLueabaTa7dvUAaD3h8I2PcK3CrMaZYwLYz2oZD2TmIWSv59N++k+te8mHKKEJagr6yaJYehdjCEk1MNrl+f58jezvc+cXf4F3vvMDb/+I9OJ3D3PO9H3Du4jKmEmgMXvbcEXd88SxF47W49Xlq5UVuOOTjVQ36WZds5HPdwf/JL77yAZ79sl/i1ue8lPWRwT/91dvRCN7+u9/kssvgE195Pp/+9uVoZw5lagod4BcljhBow6M0UyxcLFuxc2GJf/3S+yFLeeebvgnATTfBfWffhmHkaMOg20s4s3YbOhQsLSZcdeBrbK35jLQgKwrMzT/+98Pv9eDdH7iJ2qGbqDkVhMiZq8+RWi3KLKM6fRtHT93H6sZ59tk5J40az3Du4dDuJWZ2f4AvfOM5bDv8PA60qxzc3SQ1Ugxd0l17Mvv3Q8avceLYtRzeuZv2VA0cg4brkCYlWdQnTEJyXU4iWoWeFHUabNugzJlgssuMPJuEx5F1KHKKUpLmEdL00aWmLDVFnuM7EtM0JwCywiRMxrhKoIMIYZuEaYlyPExrQpMNwxDTLMkzKMp8ggs3TAqtSdIRUjnossBUHpZlkpUl6AypTJJ4jG366DxFwITdr1yKssB2TATFBL3teJSAIcSEAJtlJElCURo4IqDie+S5JC0L4lxgKRvSCNv1yLKU0kgxlUU4nkwWC8PCqXoEccp4GOJZBnk8xqv4jIcDatU6WR6TFwrLdhCFQZgbZCj6owDXUZhohGEglSIMR0xNL9EfDLFcj1GcooSBq0rAYByXmEJjCU2GhRAlQppcvqP541dmHnjqL2LYAWEc0anNIrMN9uzYxbmVAcMwRdJnEFdQSYyuVJHGEtunJ069ayotgjzi0Kzi4XWHe49fIDEDVJ4hjSbd4SrCbqOcFEfAeCvEnymxRcLFdY1f8ZC5g2oo0l6I8DrY8gliQwFB2SUrG9SURU6BZfsYmYsuVxBKEG5tkuQWz766xUylgaM8PvGtO6m1bsSqbifKNW17jUxt522/9W5e9rM72HXr7zAIY+anXbKsiWVDFOcURUqmFFYWMDNVYXdLo6JjHN7zVi7F72Z5YPH9b/dIyouUaZdW3eHP3vRRfuYd78JWmluu2o6ZJ/SiEfVOyA8+/Rb2Pukn2X74OublV/nip/8VgA9+EH7zjVfxpOfezCMPO/Qf/wi/87qYt/7lr7B08AZysYVh+phigbPnT7G2vsm4H7Mw26Eo4eprfwHH7dJbPUtv2KN/8RRxcI7xeI0sqnJk6mP/rwM+M3gJs7tfxKVL35l8ARgF1ea1aB2T5iOEKin0dlxnhBQX8V2XzZ7PwqzH8vpVONUQnUR0Vx+iIrcTR/fzE0+/wJ5ajZ9+xQd46nOexVN+8he4eWeH3Cvw6hXqZcHFfsjjDz3Axuqb+C+vW+SNb1jgbf/9f+FWDSqdRWSywdpmj4prsnFphdmFNsPugCQF2xZ0WlMUuqQUUHFceuMuSEWuXaRU5FlBoSeCEwxNmaW4jklZlEjbx1A242CMKSSUkGSTZnpW5NiGIGeiq5NyUponcYIhBHEYYtk2xRN9vDTMyPOMarMOSHSWUBQ5htDkSNATfpfrWxSFBFWin6BaGEaJKHOk5UxyphrSoI80S8rcpB8EKMemEBYlHlKCkgVlWSCFQxLFOK5JHKc4lkeuNbo0KeVE/uI5PoKCcdDFqbqU0mM0GJNlBrbtUlKQhzGmbZNqA0MYyDJDZxmNRpO8nJSmmdaT30+JZUmy0niiXaExDBslUswiIi4mnLmyNLl8939cZv6nOQAc18QQJq5dQzotsqLJ/Q8/TJrmWJ5NkddpdXbQaNdIt3LiRDPoNoiMMatbqzx5epGBqHNkroJTtRmP4ol9O4uYbo0wck0YeQyCkM5ORa5rJOMWYQzdtZgo22I0uEikRyTBacK0j2HZxLGg7e1nrrlAOBriSkUeaQydYRQhUbDBTHOemldSm97GZuzzoxPHeOnTL4P8IuOhYFC/kcycYWlwnFe/akC9VeHym+okWYW5OZNwcJr+xipnTq4SjwMa4Rks5dHtJax1NaI+xwueH/KVT99Fpg2uuKnBFVftY/HAHOtjm/MbuzjxxbeRhynfvudxHr4Qs9yr8cU/fwuv/flX8KylI9y6tJ0TD1/Fxz4G9z+g+Mw3f4XVk/czVWvyvFc2ef6rfocP3fGHfOPj/4sTpy6iLB/bEaTZeYy8xzNv3cPLfvoZVOsZKxce5P4HPkE4miYIJOFAEOQrtKanefptr+O6576Iyo2fYtcLv4N1xWcZtT/M/NVPIbI3qbWPoK0p7PpODLvC9NLl2PUFDNmm2bGotRSjpMKot5NC+4zTHpv9O9na3EIXKUZ1lhuuP87H/uEQ/9fn1jl5usMfffp1fOfOr+FnX2D98UdQfszZc2foR5JWZZanP/d5PO+ZX+Lkhc/xjW8fY8fuG/iXr3+F5fOPIfUaTasJVoVKp80gyjE9RX+4xuzSNH7DAqXBKNkYDyiNOmXpIooUS2hMkVKvKWo1C0iIdMAoDiikQZTmaCZMOdP1ELaNMAWOY1OxHKRj0vBsjCJBGRlpFCCkIEpjfM/BdT1cp4LWBo1mHd/3qdZqOLZJtVqHssTz2xilhyGraFzGkUGGTZRkaG0wDnKCIEUWBmUMJCVaF6SGS3ecog2TZqvDYBhTlA5CavI8Jc+g1OYEz227GKWBTiN0maMNTWmWtDtNXFvRW18lywZYvo8haiSJhYFFWeQoUzAIIpRpoQsDxzVwTYHlmNQatSdk0zGlKCalujKxXUXFqeDZHlLYFHlGxSkxSk2kJZY0kMolK35Mp5nXPu+niFKBKhVYJg4WexYdpBNhVOs8ev/jpKJFWdqM1jfIrAPIss2rnpfw5a+vcPtlh7nn3CkO7N+OCDf41kOrrHW7eFbGKCyQ0pwgaZw6ughwbZtePEQqUIUkSMDzRyTawtYhpbMNU4ChDGbnZslGY7QuJ/SCXGJaEEVbOHaHQfcYvleh3lggHWziiJDX3niYd3zrFNu3PYmKD70x7DSPcsS4gHHdXXzz9JfZHEmiaJ3G9BKOLbFFgrAFW5trRGmbIuzRqZ3Hr5vMVAe0krdyPn8rpTXHoasdquTc+/Ay3/rOiPPffD/7n/l6skJhqC3e/IuP8MbfHXHVbb/O5Yc0Ova5fC6k5TX45Bf+mZNnz/G8Z+xHNfaxMtZsJlvs7zQ4earLR/7sz3nD+2/k2KWXMA5zvJpPmZekmaJR0wTLF1jZWEeXDaQ/hWX7KGGT65yMIaaQRGE0AQ4qD2kEpFpSZAO0YTM1d5imYSIrbbK8BGGTywTPqpHGQwpZsnnpFDqNyMKAVLXIjBrkJZ4vkZMQEEszDkKucd1SnVgMaEavYXkZovjn2XfNU2hZswzWByy1C4y6xWbgMze9yPnjJzl57r8wO3cOZe2mNf0enOm97GoJsnTEVMOi1EO8ZgOhM3SWQynRWY6SCp3neBWTQX9MWSpM1yWJEoxcI5SY7JOZilKYFBiT18qQZJmmzA1sR1I8YSXyDMnmYES11ULnBkJZCFlQ6hItBJbrUegcUU5I/NqQJFE46fVlA3QBOSZlIVCqMkGRFAaSIaZyUNLG8w3yIIQywTJMtJYkJaxsLeObBXZlmhKTLHtCwCvBsSVSGhS5wBCSwXALZdpIu4bWOZkukEaJZ5mMghDfU2gKirQk1BKdpuSGwFQ2aRrhWwaYDmmh8IQ5kbzYDt1+H2W5E49HYZAVMVle4DseSJMsjfE9m7LIoDQIYk1eZEhpMw4ibr1yG+Z/kAD4TyPNHrxuF0FcxVCSlIKWU2V5M2FzMKDfHVJSR0iDMpNkAwPDKaCoYaQWZ5dPcHUl5J6NMSI1ySvgVwQkGRfXuzQ8hRZ1zHSZxb0F/W6NvLhIPDDozCyRZT3SNEZTpUxHVKpNyqygUBLHj2k1dxAkI4LgFGk+Is/HUNpYsoIjLJrtNnE8pCg98rrHTYt7ONHt8pInX0MZDdHhOqaoMo4Ctrd3UjT/le99/TvYC0/CcRaRpU0S25M+mOhh5opRkpGl4FiC0eBx+uM6Nx+5i09/4hSveO4LqBU5D1+4xDhSFOEOLh3/MlMHX45SY1qVIZ/54OepHfktBvmA8ysml7ZOsBI0+MbdD3Ch3ENt5gjn1jtsbvZ5ZGWZamWKQZjSTxWfveMaWvFnGV64F3/pBSSZRhqwsf4wg94aWRTgNw7gNmzyeAV0B5leJLEFVd3Eqe6izExKUrJsnTBaocwlc/PXc/jAC6hNe4yiC4iKjVuUuGZAkZxhc+0oTW+VJFrHtxy27dqB0j0OHzjEwlxI2C2JEhPPzdDkuGaFcaQYpCY60eQ8i6Ujt/D6X/5TPvqB+7hs/hkMG0ukjW1kwSZL84K17hZTbcW2pZfRnHotP3og5KZrf48je+7i6w/eQD9K0OsPMFAe5y7eT5zmhEbKYJiisw6DqEdpjylyRV4MiKMcy57srHl+i0EYMBysU2tMo6TEkiZZnlDoBJ2F2JZBzZUgJWUuyITEq9QoKSjKkjQKyaKATBhgFATDAVVXkSYJOpvsqikp6PW2ABfHb6LznHqlQsZESmJSgDSw7QTXMsgiTZKVCCAWApTArbcpxxFOY9skwG4ZGAqcigNoLJVj5Aqv1iLKJhfPYDiC8glirWVimQJDaKQoEWSMA42waxhKUYhy4qAwJEqGuLaJKEo82ySMQlAGUlnEcYrvukjDQJcFeaqxpUVp5Bi6mDgKCjAQFAXEWYLWBWES4SjB4nTjxw+b/YzbbiANIiqtGdqtDp4yWBus0wL6o4juVkDdr5FEMVXLJEgDpL9AGiv660eJVcrZfsGlCyc5t7XBtoWrsUyTWrVka0vQagWo+jTLKymSjGE4RDkaIeYwjC2UrOCQo+NVOu0drMQpLdNHB4o87aFKm61olW1zt1AWXbqDE7Sq+9GlYjTqImVJo9pAZeuMlMM+mSD1Bg/0S54810btu5t2McvZYIM9M7/Bbc//JP/yj1/DW3wBaWBgmilhWjCMPLSRAU0WFm02BxvkeYWx4bOy8iT+8He/yK4dn+WHj93GwycW6F3Y4E2v+QA98T4Ms2DnbMCdf/t+Zq//bRqNBkoMKSmxE5PN7jpGxWQoApSxOBnJOzVsp0KRbeDP30ASDdi502WjeDa3Hvka737957jYv41Oc8jSzIg/+tkP8sKn3sdLn/k1vvsthyNXSyxlEiQBw+UNvFpIVmziuKtsrI9YmFtkbn4HBi5lcQlp3k0SdmB0P1myiVJ9NqMz1MgxRlss7NvB1vk+7fkaYb/LdG2OjeXv0m7vxe+MUHaDKLIwC9gzkzKdnSTYGJHZ02xsGZwNPP7tk9fxpKd8mT//m89z3Y2HCdcepe05/OiRTdbOXCK8+EPMKML3Eq64eR+YL+CFz/kqb/jND/LxD/4dlR1XoVwPYcySxhnnLiScPXeOwbjLhYsrxIVkY3ODrVAibIlreSyv9vDrDr0tycx0E8qcJE1RlkOaRmRpTK1SwbEtCgyCdIASLpqCspiUUNIAKQ2EaeHZJhgCz3KxJRiFRkiToiixLRO/Upkg5IUkyyKEMqg6HmXewzVTRGHSarUY9hOkrJLpmE6zSa1RxZKCc2dOUm21wCwnLgJlUuockwhZuEjLxLAANGWRkmcpntK4pkHDE2gd0GzXWe+OSQqXzJBo4ZMlBY6poTDxbAODEdJok0Q5jUaLJAoQyiLTk1hSza9iS4N4vIG0bKRpE2Yay7IxTQtlWehyEpGzTYUuc4oUbKGpuxlT7fb/ETb7/4+nfPUb38AoCNA08KoN1k+fpRuvIPoRa6tj3LZDQQvbcgl7I0S1iTbn8SpTpKs/ZKlucCnNGXdXmZmex/F9LGVS9Vv88P4vY6kOOhvh2gaNjsFm18aUM8BFOp5FmFfpZQKZpSxuy1lbNmjPxGxe3KLSSEgzk0LXML0dKL9GnoakyTnI2+S5piwEZAWNWpOiErJHmLz45uswRmf47kpOMbMbqVdJz29wy64Wd8YGHeNd/ORPwq+/873UZnbg1tsMeiPi0MZxTdqzFo4sGKcp/fVjzDdTpusW37zrLl58y+cAeOwxuPfsT3DlrU/hGYc/wp/88QkOP+vdbI22JpM3XSUVIbV6nY31C1SEhWk1qDYl4+GIa3dXOJkKhErwExtzZgohTTYvDrB9ePQb/4wwPaQwSAvJzoMH6ecGbcvg3LFHue2qL2GpHIDZOcHOq69HS5MiLXnH+/fhTk9jygY638K2SnyzQRGVGI2YXGsqhUMWJISFh2Vo4kzRnqrTas0yGodsrl4gqTocWbqJMB2zObJYX11FOYt4oovbklixYrz8HZLcxXVm2DlT5/FAcnP7p9gcbuOlL3oT/3Zpk6loifX8BGbmUlcuRq/H0v69OF6HIssQrTk++JfvZ9vc3wPwlrdAGP00ZVnw+P2/gNFM6Q62UXPOk+cGttsjyTxGo4Bca7K0QrNWxywMWrU6/bCHMAv27ZjFyFPiOEMLB0sqsnyMaVZxKlVGozE6L/B95wmCrKIsDQzToSgEcZZTsQ2iOKbabBOHEcoA8oRYVSiKEgoTW4WgTcaRRngCuxQopRBITBGThTFeo0pZCILhgH6SUhQ9VFlltjNNb7iJW7WJwpI4jXDMKlkR41g2lCVREqELyDRkpaQ0FI7nQ6nIoxHDMKRiOzh2QJLVCGKJUAVKaAqtabXqjIIMQwgsR1FGGspw0vA3KyAVWSnISoGAf5/OOq5DHgZ02lXiNMQsI1zfJ89i5ud2/vhlM2//jTeyuZWxa3GIEXR47NHHmD1SY7QOw1FMEkp6cYDjNgi7yxh+i9zcTq5buPkpFpo9cmOajd55ms52CgJMy0TnisHgDKlOKYgpUpdW26LR6DDqx/iNESaKY2fmmGodJU1naNbaLCxY6NFFLm1Mcd1VDY6dLciCgji7B9Pchy7a2FWT0FhGBCVRktPfuojlWthSMU5CDs4s8JpnXc36uX8lcw5wT76dmeFZbuJh2k9/BfeuH+Mrd36dz378R+y+9mouv/k3KJs7yYNz9HqCmd07mHZ9eqOUMi8ZDR6mps+h3DYbAwMlNYPhGVqdHZz52htI7Wt4xu2/ACJgbXWDR848yFJnJ+25q3BVwf5Fh3Nr57mwGmJ4ilvmd6CsnK4fwZrNe/7bWzCYyDnuuEPzmeN/gtY2dqcCecZgJaSahlxMBaP+UarePlw3ZtQ/y5RVZejWkN0TxNrEUg0eu/NP//2AT5wAbVS46qaDXPnCl7C5OUZGJaZt0s1SZF4nCzM8y6V0S5xC0J6ZpmZHBP1TbIY5leZeTp69m3plP6ubW0w581j+LAteiygdEsQWszsEc7Uex07FXH35Io34J9i+608J850MR7DNXqMbj4hTB2VXUJYgSNZYfvAhnvbkpzF/8HpWVx7D9H3yvM4/3/ERTjxykvvu/y7Hj1t8+FO/z8K2p5FfOI+tDIbpcWrV3fjTbSgdGr7NYFgQ9brM1T10NcKxpljoZGz0SrJiTLXRhKREKge30aLQCRIDgaYoMqQ0kKbPaDCk1ZqhN96i5lXJk3KSS7QlaZRg2hWCJEJKhySLoFQomYBhYBiVyfSyTEmHF6g1Z/Esm6KEGBNLAMTk6eTLLM0z4iKlyD1yI8auKsIgpmZ3yMIxnlvh4taAenOWfjQkTRN0ovFME/KIwhQ4woS0YJBkSMvDsiWGyIjThDgqqFZ9skwTBBOrVRYbFOGISm0SsZJuDW0YlLlAapBS4NomlhQIwyTWIVoM8BxBf93GrhTs3rkDJf/PSLP/Xz/lbT/3G7jVOcLNLlfvK5jeHnLmlM+D9x0jV/N0R11yGljWkKxfUiqBELPklSYOAU4iWO2dZX5xjvXlDWqOwHYleWqSxUPG6TKlqJLHCVVP0G7uJS/6jBJo101OrGpsEdGqGuTRDFZnSL55noNXPB1LaC6txgyzkKqcJ4ofIEm3SKNphC1BKKS0qVYmAts4zOiN1ohHa0z7LrfuPsxK0aCXwdLeNmYUccMUbF9a4PHugI0xPPO21/Ozv/Vspq9+FWHgYbGG4DJyp6BSsVlfewCZjzGLBMvJGA4dCjPDjB/C3vg02a6/wEqXSW2Hhlnl8MIKeyoNLrgtnn3jItL3+ddvn8SwIUEz5VV47OQxrKbmKXvO8Ouv/gf2HL6SV/zafwUh+at3vYNXvfwClx/p8/m7DrMyvprZy27F0jUeP3qUlegx9i1dzzD1cXxNv7dGkhSIeIMkKYlGBXXfYdfBbViqw3ikOXX2JGfvvoNP/OWjPPOZ8Kvvey1b+jKO3f0otfoUioK6r8iL7Sx3N9m1rYpjZFi1CnY6wK7upOJvcv7cgB89eB/zNVjY9WzOXDzB9kOHiTcUkTOgkttshjH7t1/FIedq7k/fx1KqENWE1lwNMyvIYossj5B5iDmMaM9PkWUSZ6pNsBYyrOb0ugWW9Gk0N7jm4EHuueef0fFHOXJgTJLAzPQ7uesLAc+8+VYunb+IIQPGeZ89M5fTb3gkg1WoWViZi0bQ9DsTtA99TL9AqBZCWlgixsgKbEtRlBm2bWEaE7l1EOUYRh1RpuRFSsnE5JRmGsOymWDPskluUSc4yiHLSgxl0nCrpEWCdBXZoEeBorQaIEoqRo7lCdJxwh13foEnP+lphFGOVdHkuYOkgu+6aCOkQE3iXrIkCgRSmRRFBEWGoXPyNKLuV0gMRaBLLLuCdARal+h0Eo1A11YAACAASURBVLJPooyiTAmD8URiolNqlRom5UScY1uEMZhlSa5swMC2JKaEPBljqBzT9ilSCVpTGFukSYVDB3b++O2ZHXrKs5netouOvx3XqDJyLrLx0HGKXFK0A9bXBKWSzE1XubQcYOUWgVZ4FR89WMOrevQGY4Rq4dotVHmRogDTEjyhS2V9Ywu3UsW2wfEc0sSmN1qn4cywkfSYaezCll3yLGecDrBtRVXOoCo26BLX10ShT1HGkz0glRPGXQpdIgyL8XhIQYASLl5tCc8q6Y1HmMMMKvMsbl9CiRFz022uWKziV0x2xhGNA9McP7vK/MHfojAP8Qf/+70UlRhLuATDTfIyYLN3P5KSjc1lrjh4M0U2RxSe4q2v/O+873P/jbRQpMEKv/b8/UzvqXP3oye44fJt2GXK8aOa+pEG2XLKhaPnwB+TYjIcC156/UP8/ruXue0Fz2f/TApTPpdWc4blDsJ+n+c86xo+/8kPk176FDfdbNO+/INcWD6GY09z9LE1ikEKziwDnVFbuJL+1uNEsaa7eppB38C1Z6m1BKkeoPIKqqKIk4jR6Uf51ed9nn/+5tVYMy9njEHVHuHkDqcv5lz2pBt57KG76bSmkeUavjtFaliUooIUq7gioxom3PKKK1hZlmTDZTYfXOO03ovXWWBz7QQVU3HN9Ku4d/xvLO6JeeZhg7OPnCF3FxmolCzsEPQfJhloOtsksZ5iacYjXRsS5CkZAx47VsM2N6kaNj/xonli/yQ/+EGHB79xJ7bpsFD/CLffvoPHHno1U61dzDfn+c4jd3FddYaepxDYmJU6IhuzEeXEeR1HajATmh2TmtOhtAQqjzBdD9+rUhQlKh9RqdWfsHGl5FkBpUmUllRcHwxB9sT00LNKhuMAt+KhdcloGCNti5l6k3GaMEwiXKeJQY5p5Pi2SThOKC2HeLhKSIN6zWY42iLNJPVGk/GgR8UzMTS4foPVtTVs38I0IU0Dqn5zYucqBOMgppdlLMzOMxqMMEpJQYZjOchSMRytU6u1ECJHCQvfcwjGQ6TrMByOaXhVSqNEkSJ1SlBIdFkjyzIqlRpJEk3kM1mM80Qs1XaqhNGQq47s+g/3zP7TBgCN+UXyJMJSA/anBis6YG3jJFEU0ou26DQ8TMNHxzaxiPFVk3h4Bi/LELZNYfQoUwedbVF1p6lWBWliUGgD5RQYukGz0cRWBcnIxDLqVGslWz1NWUZoMSIehfQGGXFymvnaDOPMRetThLmkU23RVpukWpOXLrONWabrLoPNFS72tpCmh1WtIwuDLB8iTIckiPHtBnlrk2BlmSTeYG7H5XR7AWv2iFphs+fJVzPn+TipSXDyRp79ir/jPW/6OHvE9XjlJfbumePSuQq23EGQrTPbWGBrdArb3Yscb/LRTwyx564mWN+iXYu593TJqJuzenFEPSsZhwZWcpzvPXCCsn+Ja26Z4XD0KLO0CazDfGfF4Ssf/Ry//cv/xnU3HmDb7us4/uCIVAz5wO+8lUMLn+CBu4/yyMOCH31/mmu3XcPs3GWsiznM/ne57tarkMZF9rR9Tm+NqQcRp87EhBsutWaNMF+m0OB7HpXKNEE3IIsjqnN7aLUcPvKe77L7OU9h/f5jzE5fRWRBZ3eTrVNH2bX3EKNhQL/nIz2LtLuCKk+TjbYzLuqkucWCM2BW/4j9N72YaTfmwI0eew+Mue2WBa68zuflz/4YD59us2+xQ3t2C29nyPS0T92IiXkEYe9mql2yYbsElwIeX/U4F3hskfMHP/MGXvH8j/OrP/dVfv93vsR93/sHHj79SoKLI3btb3P4ilsxpw/y4b9Y473v/Tjx+m8i0oypygyNpctIUpu2GxOqJgz7pO48T73lIMNxyPbWXjbDU5x8fA3RbGNZEaVM6I8GtKcmOo3uVp8kydlc69NpNcmLmFRnCGkjEOR5TJYmGHmI51Toj1KU0NTrPrVqi/E4QpclJjEqz1DKwLQdsiREmS6jDPJ4SNWTDPub2KaNERqYKiIcraNKC8P3yPOYRtWk0EOqVZc8hTTJJimDepu4sJmpzWNJiWWW2J6J41bI8gQhU1rtGXy/yWAUgJygjnJhUSiJMh3M0sCUBnXLQKgMRyok2YQ0m8SEUX+CMs8VQiZkuaSQDtKCmVbtx28AsHjNs1FuxMFdFa5ZLLArh/n8Dx+lv5lQoc7a5grSNdm5+xCWili/WBIlHq4VMBz1KaSHFCY67OM0d7A0U2N1dY04NXBlRilzMEBKE6NMCIKQxdm9bKyUrKtlzDAjLQSZkWJbBhVHofMM255EVYpSUvHyiREp8cAVTCkblQ5IdYltpXS7IYUZ0098hpHBtKnQZo4yXSzXpTfKYBxzcNcS8UDjzrkc2L3Ab7/8Wfzo+3fx7aMZ2+qP8tefPcHLXvQI+/YMOHQIvvjda5ieO8z6oOSTn9+GaVVYmOtw7b4v8IH3HKO15zpqVcmubVXCvI1lG/z0rbN85Ydb2LO7EPG/sWdvG0+51FdO8sDDZ5jafQWPbJ2l5u9lZcPg3rvu4F1vOf7vB/Lhf7yW2vw+NvuHCYwxezoVrrviMKOVR5hbrHO8V6eQC7zvN1/I9kWHy6+9glwXvPqVk3jTD35Y4Ypbb+fMuYfZigS98qXsadhEVou19RWWLyb89K138am7DoO0aE3tIolsdh7ZTZz0EGs5lhuw1UtZXj9NoUuarTbWuGQU9Wg25+hbc8giIzYOc/n05zi0bw/Ftp1Ya6fZEE2UzLjn68e4Zv49/PzPhKT1X+YTX7mJrdDhuh0junkVL1BcdeVe7n70NGvjgtM/WMZa7PDU2ffxX38/4Pk//zbGWx6Ykh986Z286uVH2btrg8VF+PI3f4n9+65GW4p/+eo/8adv/jKPrH2Im2Z2sJFvEaYRRquGs9bAqFc5f/QcTU8yykzqhiIb9tlxZB/HT5+h9AUX1waYYRWvY9NpC7QREIcFSwtLRKFApzA3Z1PzfYo8xFASIVyCQRfH8UlLQV5IXLsgGk4kvkapSEigADtXZCJ+gnKrSZIUhM0jD3yfK665BaUc8iIlLUCWBdKpYhQZcVaSZglCgG/bZDpDlz4xGYZRw/EUaQ46j4mCDMoYJS10MQnliyInGvSo1+sEYYi0XFzfQ5mCKAhQSmJabYx8hBQpvUGKMCWFWaE3jjENE1UUSLFFy59mLcyRRomyJVfsXvjxKzNve82vcOr0KiopuWxvg4XODn5w7izr62sIwyYNxowGF6jP7cezKlSTJutxD2UNSOIqlnKR3hyDzYeoeU0c5YBIiLOMNCroTM0yDEKMMsb3BUkU0m4tEEQJW1tdYglVUWPMiDSOqMsG2AmmsvC8KZJsmVAbWLJKnAyJ8z4v2TbP0aqPXhsy7K7S8T06luDB2ECOBefyU0yJbSimKSsRrVqd1eX72bXnJwg2LiFljqlsSlNzqLPIxXqD7a5NVOTEYcShuuT41gmOqCZfOXoU7Zzks3/7IFc97Zlc//Sf45N/9hpuftFbiNMNtBhS4GHXa9SqbWa8iFat4LsPFKROyV+84eV87BPvo6w0UGbJAd/n6/fdw/qqZv7AHMLdie/ZuN6IjZUC19rD9FxMq2rwo4eOU5l9OlGvjzKqjCODW3ce5xUv+0fWz53gyGHNt/7pA3xtbcz+aZMwabPgXKCYFvQubvHlz70XgLe9DV7/nldy0+3PY3Vli+fM/jZ3Pv4RdAZeu2S132WcReyb3sF6v40rzlJsrdAbmmTGGtuXDrK4cycXH32MQViS6BqhtqjUtiOiB+lMz3N6GBIGPfZONZmdtTh59nE87zruufcOtjsPYUV385nPwMrwSnZsM3jhz+7jeb9wDbL0uGrXdi4sn+GRe8f8/QfezMve8lVqrRYnT51nbmY/R0+fwNrsERR94rBLeeHtfOlL8D/eu4/m/B9z7JGv8fpf/giD5P2UwqcqBeY5i2Hdwm3u4MLGg4wGJs2yyuOPXWTQGzK/WGfv7jnOnV5hz6EjbAYRl85doOqBFlW0Mtg+X50sLosMZdi0GhWSYZ9arcmgO0R6Als6iFIRhCNGwQbt1k5MU6AMSZYE2H4DnUQMR2M8qShUjN+Y4vETj7Ot5TNOBaWqMz0zRxjnyCwiK0FZgrQw6fV7uJ6PJR3SPEU4LQbjgDTPUEqh85SqaxENR9QrFYTQoAu0NjBEOZEQS4VlTdh7AklWlIRBRne4zvT0NlY2zlCt7iLTEmSJyAVe1SPLIhyV4yqBZ6UMdQUMgS5SDm6f+/GbZl5/+8+yNbAxohHj4DTT9T3Yfo0kv0Cr5nLy8YtIVRCmJkf2OoRb04ysPirrECVdtK7SqM0TjlZIJUzVF6hX4MK5FWxLIC0LoQySLEeZJkZZUJbg2zXOb/ZJ+pdw6i1UGdDrBszO7WQcbxLHfeqNRdzKDOPho/juDmzPx06OcvvOK3iou84Z/MlWdqbYWv0el801CfM9/GDjfmxjiqQcs2/bYXzp8Nh6gadybr91gdMPnsWulBw7PWIzCsFfYv+URW3HblyvTZGe5ohcYdWb4/qOz53HzxA7bf7kzX/IT/38k/nRN77HL/7++7mwscn51THFMKOQAWncIx17tLbvpNrZyShLGK0NqNQTGqrLtqUWeRYxzrfTmjtK2RWE2sVpT5HnsH4xoTnXwcBgcXHEQucQ3/1Ol4A1CiVpeA5vfs5r+ZsffBkdmvzju17O+vImb/jQZzjQfpRquMYoqbFzbo7jUZc9V2ece/QS37zH40Nv+d+8+DXPY89zXs2R6HYeEH+NZ3ZYPv84hm8y7MaMhzmt+QzLfjHjC3ejOMa1V16Pqap8/77v06ntIEkslrcu0hBVRmKAThKWdlxBqxJw7OIsURZQlg6VygBdOji1VexoAa9RQekYVTERueLv33k70jAoypICiVHmNGqKX3/HH9Bu7mEUNzEsGPbX2Tp7Dz1xgIsrW9j1OovTS8Srm+yyfok/+sOY33vfl7jr8+/l4e98nf/5tx9DVR0O+yk1c8jm4AT4N5OPH+GyHVNsDODkaA/TlUtMdxbYGqaMziQ0ZkFGCaghJ08dZ/fBG4gCj+pcnyAOkMYO1jf67N3ZxtQG0/Mz6GCItFyyMoYcet0uO3btIQ1GlEowHIwxM1Bek0QlbJ69wI49OxmMCmr1FPBYXVnG9WYROsbxm1QsSZRnhHFIqaqkeY5j23h+lX5/E6fSot8dEydrtDvz2FKQxgmmlHi+RZZK4ijFq00uniKPyLIMXUqMElY2eszPTjMKFWkxoFbtsLEZUqnLCb7b9lCOiW+CTsdoYSClxVZ3ndnGFKZZUqYRS/83c2/6dFt61uddax73Wnve7zyceerT3RparZZoTYjRSEEyhtgMjrFjl0lcyAxlVyJXIScYAhSU5ZgAQYggELIVJhkkkBBCQkLdLbW6T58+8/hO+93z3muvecyHQ1KVVPlTPrj/gPXx+dWz7ue+rt/W9n+2A+C/2MysMHdQFJDNkiSOyVOfcfSQ7aZEQ+syTgWm8ymaJqOIFo1aEzEzkbU1wnRInguUSUBahjRll0USI4g6qFOCuCRNckxDxwtSoigizyQkIUcSSlRFf7Th7B9hqCZeUqLIIXkaI1YqmqqilBVClZClCzJFQTUdnIbMKVVgmoosyYmSgs0TF5HiBYPCQpLrSFJMf3qEkCZ0NrbxJjG+ECNWG/zXb8743OE6hWxSlAJlvESQDARDYzifU6QifmFxd1hjo7rBhrnCzUmXX/zdb2Xv7ozNZ76Pq9eu49Q7uM1t5oWPqYicP9Nl6+QaG12N/f4NBGWEVU+Ik4DjwZQjP0RWXMp8jCSd5XCYIGs1Jsc+N24ekXgDMm9ClIY83BO4v3/McHAdTSsRqpT5MGHH/Dx/9blXkHuv5w3vei8f+c0tfuNDP8qVV1e4G7mIgorc3WGtYTMejGnaW/h+wJ//yRrv//Y/4qXxW/jkxxbsnL1Es55xOBphmA3GXoHm1tDpMA/62G6bMDuD5yl4WcrxfBWVmPaGw3pXo7fVIYxjXFMniQ+ZHvmIwhSVDDlZ4C/GiOERwfIc42DJYX/MNMgZ7g84OBix8/T3cOrpt1F1tjnx9Pey/oY3sLK9S2t1nUyUyfMF0aKg2WwxH1Usxz5+BJd3G2iVzazySIUf5Bd+XuO9z/wkM2+XD3/0DXzgB/9nvvDFgtba0+xlHql2hodHOTf3r/PyOGJ+7xZnT7oI6YJQnFHFFaqwIIltXMMgn8ScvvwWRKdGFg1IAp2kECkYYJl1Hh5+BUFZQ5VjitImzWOqXCYKS2RNZTha4nlzmq02UTxDlmV8b4Gu2YiqSVZkSHqGRI04zyhyBdOwcFRYBAuyJEYIQyS1hqZpaHKKJIkUWYwMBHmOJAnYqkUWl5RFhSyUWKZBGCcYioymyYRRRJpX+JFMWhbEcYiuqSCrVLKBqEuPcLa0BDmnKDMMW0MWBWpygVKlSGJI3dDIUg9TcxHSGbqaI1DguM3XHgGwdulZFGVGmRdEfh1VHyNLGYa+xjTzSFMRReoy9UaIRskyEZEryMsUQ2tRl3WS5ZyV7RMEqUKVjxEEDS+YE3pLTEVDUhxsTcCPhyiKjiYLREGIIGgUgoyYTui5Z7DMFcpyhqJY1OwVomiOabkYeoc0HKCZJVJ1gnlQ8s7HN1gLM1acCr89R8iaJNGUU5dqJPMuceWjWQppqbO2sYlVN3GWARd3O7x8O2ScRJRZA6NhkQkmkgam2MC1fIbHHlYaklodRL9kq62xt7iPVU/ZOHOOndUmva7Gndu3GE7mrLgmQjUj9nX82ZK94wcopUYWBJDp6EYNoy5RN0qMmkGMy2KQEy5jyAQGRw8xhCktrY3cEFF0gZWVOv39PQy94vTZDSy7QypM+NMr51i89Cf8bx/6JB/98yfx/YzPvPg+1Okv8E9+4FW+cufv0p/0KbnDs0+f4tMvvgzhFrbW4E1vG/G33/yn/Opvtik7p7h77x6L+RTdclAMHbl0MPSIKK1QLIkqX7IIJZLQpPSXOEZKTSohGzBYRMxnHt2uyex4HxkXPwpYP7fK+kqMaDbQ3QaFeIumvYppLOhZGpVVElRd5CIljmROn3o7kpXTUNtce/Uqs0TCsE9QyLuE+THL4T560kVzBdpli7Z8k5uTNcx8Qi47nD33JOP0e/jmJ3+a//A7U5rn/zXPnv8lHrv0Ba5NfpjpouDmnoOITmdVZvdNb6K7cxbKgOaOwKf+8K9IlQT7dIO7V1+i7wdEsvpIlBjcxIv6aGWd/Ws3aNU0uobDOMiwGi73H+wh12Y0TIOJ/8i+ks+mbJxcx08WUNRJkgzbbgIxuiFi15qIok4phDhOB0tXCYMlEjGKZSAbJllVIBsiiZijqT38pY/VbLMMY1qOiyhU6IaBJMuIUknNsgEBRZbI8pyiLJFkFcu2KIsK17XI0pRSlImLRwXRo/ExkiZDVZJGSxxDR0xzFE3CW8xQZYlWw6bKSooixXFMTLWCMsXSRDTztRhmj70OKS9ZhksyUpqOSTIOSWY5zWaDeweHqJKBKGqomoliNChTjTQNqbDIgLIcUZYaqiiRlQmCpCHqPlkukosFjuZQqiWzaYip1xEqsF2F5TLANBvEsUeWhSRlSrD0idIIJBVJSFElh6pSKZMCIYPVzia5rnLgzenlBQNpiV1r4tRXKDKJ3bwgrq0RVS62OEUuHfz+AbNijGXUeW9PJCvg2586xatjgWa9RNXWMZWCE+qQx6wjyrVnMMUJNafJzcMxvYaNa9RZ+gJ+1CIaV6TRkpXuNjXtBL11CcNQyYsjRDJ0q0GcKxRphpSPIfWg0MhlEaGQmd2fowpj2g2RrQ2XPF3g9GzqnW1iCshDjkf7KLqOqJQcHowJggjfj9FVsHbezc/8qwP+6MOf5Hc/KULtKar29/I//os5n/rff4E//4OcKtO5efQ6Tqy1cZyKRDS59uWP8f7vjvmWH/s5dKXN5TPrj5jGZYJl6wiVgIDE02fPc//wGKWxjWMoWEQk8W3kWg1JqZEaBbk3olVrMZ8GTEKP/sIkrjQmx2P2xjpZMCPPPepljV5HwBuWOCd3MWsNJGFCFiSUBUSBj25ARMRqb/uRUVXqcDi7g182KWptpFWHYniVxtkIuXGe1zd/ncJ+M5VskpYKyFPu9N/Hhz7wMVasz3Bn8Wv8wPd+GSv6ON/37o/yWx/+LOaFf0SvucKVO/dY+GMq/ZDnXshobjzBW979GOPDF5jJbd7y7OOkck4lGRQV+KXOSnOdc2dX+JM/fg5TytjceJLZ3h1Ob68xGsm8+OI94nyBrImodgdyh8FwRlz0qXdOkqFiO22SJGE0PKYsZCpksjinqnLK6lFbeBiljwwlokieK+iJgldNqKSMblYhWxKeN2UwGOI2m4+azYEiL1EUBVNRyKry0WNZmpNEAc16i4OjfXTdJK8qoiRG12sUuYAq6ciCjK3qVHmMoZc4ho6py4ikFPmcesPlzo3rNG0bSYwoi4x6s44g1V57YVY/dRZJd0mijLwKcPQGjqiAW2O+jBBVCSkFzVIIo+mjzkUhg8SkEnLydEC7ZZFXGksmSKKOpjfJyjkEJWUKhSwgZiV5VeKHc0xDI0tViiImjsdIkopQFsyDhI31FaosRxRKarpJt32O0khRsorGao/FckqVJ+SSiNxxebBQqetbiFoMaYGrpxjLlFDdQlIXyEaded5keu8GWyvb6LbBk7bJzMq5/nBImEJetvim93yRZZUzjxw68ZJ7YpONxOPAEtFzgbde2uX6/kPIA6hElrlImGUY1UNsu6Te3MJqnqUSDWRNQZMe1cVlpctOb43J8T3mQQILH7XMyMwSRRXZObnBzpnzdLqbzMM5NUOh6a5TViYlMQUJqgYlJYbZRNVq5HlI6/wJfv8v3sKH/sEnuDV5N+NxAo1z/Pwvaew2P81P/+uXOdUJ+YM/NenpNt/2tz7OB3/ikO/6F7/FchqRJiFe5DPy+kiKwPbGRYpcwnRtcjEnShOOHl6h5Z5jMdvnsceeYtB/iFrFTKch89xmNF8QFgJb26eJ8wndXhtBqFOv26imRL2Sqa+tMvITurs9kiiif+zRdiNiREx9ThhEeNOY1bpCEE/R7FP43hgl0tltm5xbX2E89in1Db7j20Oe3JS5s3wTs+mQUs0xxAFZJvLUMy6fefFv8Zk/ivn77/kFvu373kZs/3PuHv0QJ7u/Tjj6Go3OWxDU88znFtvOGzhd3+WBF/LVa/uE8lMoQpvrD49Z2xwhaD3m+y9jbzhMFx6Hdx+irSs49hOMRyOslgKRhpC8iGQJtOqXUdWSLPaxGimHe7fQDYeynJCVGVEYc//WA1THRCpyTLtJmcbMPA9VF5B0HdmQsByTsrCoigWVUmBrLpooElYClQxVmrOxvkEUJaiaRhIGUOYkeUaRhsRlSlVUIJvkZUaaxv9P6C29OaYsIJVLXE3GVHzUsqRZEzBkAUPWEKScIksQiLBqDaaTiHarR1kmGIaBZirkVYWiNF57Yfa/vv+/4WFyxPG8j+23ULdUTrsnGSxGpGUKSgNTM8jEhCTNUXSZOFlgSwaVKGLYda7fvU6n0WDW36ezehJZEpH0JUlg4i0EDFPDaRQ4zgqD4W0MtUYcZiBUCFLE9vpZHj64jmJLRFEGkkgltIiygric4ZinEKohV2+9gqlGyGUNQz/B8XhEV54xlVcIwoDZaEytKjnjOgyTEXHR5amViyyjAXfyOW+8cIErVz+L0TrH1w/Aj1IiZGTNZBksaWGjpiZtaUxS7DObLXiztU604XDKVXnpfsXp2kucunCekd8jGk7QrBlBbFNGIfNXrmPbFo3eSdp6yrPuOoHqUq0ZdFa3WA4muCc3KR2D1Y5Jw3R57rmvc+vhSxweHzNYHBFmCWGYY1oqwXJEEISMhyn1uo1Ts4iiY5puk6MDD6exyq//8j0+9e9/hz++8veZzw+xWmfYy7+dT3zhW/jgf/thvvGVL/Jnn/k0v/kxh6f/4S9yPAtpNB2STGY8n3NibZUbX/8qNd3Ci2aEfpfRYEkwvYdR22A4eYX1zmmOj+5TswsG0xFBlrB57jJZvmRlo83xg5K3vu4Sdw/2SJMjNFllOt9jGTrsD6doZsHw/hhTKAiqkFzSSYKKqSAjFSGK5JAu7hIuFuhCgaQFBMuC4+GAjBEHk9tMj2Nefl7mSy8/ZLPu0dlqoxYl7fQVHoQrvPziAa67xsqFXf70q3+bX/rxf8P/8eFP8Sv/YUFv9wN85Oc+yu/8yieoFx8nv9dgmro0Vnusmi6rzRf56+tw+PyQw3HE8FhmORtiX+yReDlm4w5h1ePc6TVm/hi1VpLpClptCymTWNWnpOWQw6MRo8P7nDz7DkbDPuPDOXNvgF3rsru2RhBKHM1EWk6dqy9dRapSgtyjVnNJIw9JjAjmOd21mCIvEKRHNIIkJhRVwfB4D8uusb+3j+O4iJKEqRtURFRKhWPI5KhYusViGaCpMl4QUUg6spAhiSmWIVDlBSI+sqhQiTmyYhGnBYUg4CUzHKtNHPlkhYRlWkyXPppmctT3iaKQIvepOWuvvTD7rjcZRPU1bKuL09zk6PAGnVaP8WiGrCmPPE2FTJhniIi4tfbfIB46qtZByEtcu4ki1xhNFHRVRlNLDo73KSlwGwrj6RJTthGrEsuoEcUZebUAsaIsRXy/oshjkhLKQqSm2+SFh1QJLJZzbE2l3V3FkGE5PUAuZ9RNCV3ZIVEsFkufu9efh5rO/WGCIKgoqsfh0ONz/Sus1Nc4azdxdYlpsYKqZRzlFWlsEmUPKPIZ8/4m01xBMhqcEKbors6+EnInnbNV11iLYw5slax7idfHS/ZmQ1JNIYwr7MhjFo5QtB76eo3awuctDYlGT+RS22K+f4xXK2n6G1y59YAnntpGU3vkIpSagNnYQiaOrwAAIABJREFUAKDu9sgLDUnJGY3vIKKgKwq7m0+RFTGSICJIBmleoOkZrtuitrrDz/6rCT/9T36Zz199K0UpkYURwazk4nf9Y7qX38nOpXdy4U3vRJQU1lc2IBPwvYitjS7LUOPCyQsUxGhmk6qqEccD8kVGo5XRtrcZjf4CSQ6w6g3M1iaB4KMjoLV6hEEfmSW3b11HscDzJfxMopBzBElGEgIWYUSzV0NRM7rdFmGU0Wi3SOMM11SpyeAlTdrds8iayKg/RLNtssrFbZzAm04QlSZOS0cMRX7/z26xf2vE6V2Zo+OEe0cipiwiSTEPbk0QRZ93/Ff/jE/80XnetPUxfui7/4An3v73uPPgH/ADP3CbLz53hR98/y/zF5/+fXa6GzymncUwH3Ju7YiVjZOEQzgcFFjs8urtHi/ftkBrIjkebSAT6xTHdzicXUXe2eV4uUTVMlpmyFpjjeHey5imwaWLFxlMJuz3H3Dt2it02ipCliMqbbJKw89n2A0VWbAYT5fEqUKBwIMHc6pKePQAYNikSYKqyziWS1mltFptFFlClCD1fWxFQxErSjKqXCPMYxxTJ4sjdCHFEjOSXGet04S8xDQb1BwTRaojyiDJOnGeE6cZUeyjiAqWZZLnPLJppDlFEtHqNBGqkLpjoOqd116YPf3MP+L1dsw3vBB3ep25LuJPp+RBxfbuJmmaEoUxRk3i+Og6mqSzffIcR6NrFEXCPDpAF21MCaosAkVHFlOyQiLOc1Q9xrA05FKkZlnIkkxapI/A5jIliQOyqkJTc7IKFElHkBUk1cR2XGpSyjwcIogGze4Knd0L1NsbzEOfs+drjI7uE8tNpvMlUTpCthrcnE04mMjkhcJ2s4ZdM1EKleEsBk1mc7PBotBJp30iT6XwPWRhyomtNrIj0Kn1+NO9NnWlg1gLEOQBA3vMG5QODa1ioZh0hAzt1HlEU8dwXRpGjU7LYL30eWrNQbAzrKxAbTp4BbxOFXnsdINXHo64fe0+pVyhqaAbOsEyIclD/NkCXdOJI58kkUEIqQSB6XzB1tYJ8lJEUmyQLVynTZGU7GztENQsvvD5go9+8OOc3xnwwvWL1GoVue/TtBrYlsY0UzgcDkmDOZptUAoJc29ClKRUooppqYxnQ6piQJEfYLc7ZEJCmkdocklp2QiaQeDLzGdzkjAhnhwSpAJCoRCK0GltkAoCtr2DQI2qzKhElbwqSeZLQn/OpD9gmaeEszsY6YgAgXarye7KCqPxjOkyRrM62K0edt2g13MxrA0sowLBIjFkalWLrY0lL7+YchwLzGdX6FkahjZAKOHhwz7R5CFsbvLSvffy0d/d4fm/+Ev2rv8OO5tjtjbm/PiPQ6OxxKp9mh/5xZB3fOe3UK2XnDp9hrBYYb1XQRZyYq1J1/GJottIRZ1F+gRePGRobiIrG2xQ4IUhSXzIspTx6wl16ySuHDI5GKELY9ZWT9Lq1lAUh+ODr7KcL1h3QxRzjpRrFNmU5RIcq40qtKk7G4y9IUgVcZpxNDhkPJ5A+UiBXVUCiiSiaRpHw2Pq9QZhmlEJJVkYk4gpWiEikqAYJqlskKYZ6XKEJAqopkCwqMiLBUkiEqYBcRzScGuoYkFvpYMsl0ia8miOh4FtFJBLyBKMx/u0Oyf4qdcaAfAH/9OvcPMo5NC+w+nVQ37+P8GuI+KlGXX5HItgRBDIJEofV1uwiGS8hQdqQKt7htx3qLIApUrJspIsV2i3WuSywFH/DvVGi9OnTzHupxTJgLIUyVHJI5Wq2ieJTNJ0iKzppJmGKqnIwhKlsYoot7jQjbj2YIAQJnz3OZ1vKG9kvlySZzF1R0U3RDS95Pa9Q2RqKCp4wZia5pLFGaIo4tR0qiV4RYwpq+BaKOmA+WKBmjtUokO9XvH4k2/k6MEeTifl8I7IuKo4e9alIxywP+/wrH2E0q54odjlvWfW+OQNCVVNMTKV2XTEuZ6OHt5hkZb83qtz1iuf91y+gNA65lg4ga4oDOcCC2mVF/7y06xcPE3p7SEbJpgd7t6+T6KXVLnO93znk7zy/A10p0laRIiiyebuKcR8yLXDGClwkLSYSvDwGZCOChpWgy/82s/yY/+85Gf+Tck3feB/II+6PH35BA+ODxGRmC5FSkoaukG9YzFcRNy7cZ126xRxchvdyWk4FwnSDKGUqDc7+Msh/bsJinIVxTpNLo0Jph5r3W1WN89TZTO++twXuXz5cfqDKUEcsLJ6CYkaQjXB8yLywqOsHJRKQDc7TGdfI0kEuo0eRbGPIVT4+TYiTcJ4gmmsMfWm2J0Fm+uXEaqc01sSYloSJXWK8CpqaHB8PGQYuQTGEVuOhe2usn7yBJMDB1F/kZeuqdj2HMvdxta+gaUuuX1jjSJzWRxf48e//2d4z3tKPv5x2O99lvX2N/h7l3/y/3VITpyAH/u3H0EQejw8WnJue4UgTmmutZCTPsOkRT5MuGR/lWM353TbopGtoRoW/tynjPdI1Qm7jS6v3lfY2TnLbJpRM6YoKyKTq3Ps8pBYP8cyN7j69RcZZ33+znt/mK+9+CW++T3v5sbNPTY3VyhzlV6niVRKXLv5PI8/8SR5ZIIoE0QJWZ5iqx0qYUGZCbx47TnOnDhLsozprXQJ05wsEojSkGZdxctjonmI48gslwIrqzWiWMKo2ySJSFr6mJWAJBpIVUIQPKDT7KLWTyO91qwZn/13H+T/vH6WZnaXF6o9ZlGIWuhogoa4yNFFmcPxITNZoGW38KIDZuMRhrmKLIMfpuiqgVG1cEyXqIwxFB3NSrh29wqyrLG13WM8nGHrdUTBQldrJEVIHM5wazrerCArCyQlp8gLskJAFm0MNafZNkn9e+xKDTo7T3FvOmI5r0g1EbOmUkoBgmSwDI/xxxKalFFmIbJogFBi1RrEfoBo2MgJ5OGEM8+cpSoqlEkOTQtheYtF2SVezNhpb5BJBXeuHeMaJnVzzPbpBg27Sb9/i84wJ28rRLKCVmuh104zV1SOg4ozRsDRaEmuKSxGU2Stxktfu8ozT+/yFlPnecMgiyL2ZJWaUuPWjVeJsjqWbRHM5yjGknM7F0mEgFQ3yOMx3eYultJhvLiDW4kEpUYQHmE46xyN+xhVgmLsMJj2kTQJWciIwz3im/f51z/6JX7pN09QbPwIVl1nenSfLDewdRm3vkomm5haiyw/IpciqiwDsUuwXCBEAVq7ZDE6JA0lJKuiXDZQ6wautYZez5FEcE0VkoqjgwG1lkCaikR5SLO1Rf9wSJkvUTWFMhcJ0gxTrZMUGUQBkiST5QlVVrHW0pgFBlkmUkobmI05a62TlJlHIbbJywmaJFMVBY5+i5WOyjnjgKX2dqLgz7h+8yxoPbL4mGa7oqqtce3+EH8u0rYEJjOBdl1FZMn6hv3ITWbKGKKDoS34T7/x2yiFQFgJvPt7/iWq2UTQj1gtBvzZ5z/C+971Rd79brhy+MNkWUWZpHz97vfR7Ka4UoNANVmXvsxXjt5OS+qz6t7nsY0mg/mSVdNAGh0yS0MMVWde+HSbTyC3ehzd/DL3bx5w6YkWi4VDu/0E3RWoooJECahSmQoLUTGIihLNkImCBbZVw6xpFEmOIgtYhozbXmc6GGBoNlEYUhQFvc0NpouIKFhSFCkiIpbVIk7mZEsfo7FK6O3Rbe/gxzFoGWXeQpRkND0jS0pMqUJQQoq8Qqw0sryktbKFKL7GQPPDfIP3PNEkyl3uHD+kGzeJpzGrGyXHRyW6tuT06hYeAovwiCyJ2Fw9QRRXGJKEKokk5QhBNEH0SKUB9Y7MeOgR5RmykhNFKWXpI6o6laxSViWqbpKlGrqeohsN4jRGlW2KvKCUTExNRaCkkEVSqSSNI75p9w1cP+6yeUbDG4zRtIIk0VFrKt50jKjYDCcBtt1BFgSq0idLSjStQVqpmHKNzDzG1G3a9RW2FJNL2yXp6nlGh/e5dOkc26d1LFborhmIsxdo0+J6usPAk1lbX2VlW+ZkR0PajwlNk1v+Ha5/I6Ra9CH1GAYG+4c+49jm6GhOrGSIswYHms2Pv/0C97yQi26HB6VKu2mzffIMTtFnw5XZPX2eUG/yTbsyVZDxFr3EXPrcLJac1yqamo6fpnizigf3n2d38zEMrc4suMtKU8AqfQbHc3S9jru2ypXDp/nH3/FpPvmRu1i753CcRw79yE/oba8TBGMqLUOkjSQ3yEiwTZvrLz+PU9PQpC0M+wxFscBwVhBKgTybIaRDFrMRlmrSn06YLgOqsk/dXiWKp/gLGAwPqcoYwzSpuw1USWS6nNFoNslKH9eQQS6pKGk3bGYLKCQB2QjRdZ80aRGk+7g1HUGKUWQBUVaoypLxwGMYtTkIbUYPR5xdW/Dud7jcuX8T1aqYjXTGx7doWSZPbscUxRC7u0VcBBRFHdWUWOvssn4yppQ2SXWBC294lubmu9h94hnieU6apqSex15pcvnyOQr3We4Nv42v3VL54z/R+MqffI6DK/+OD33gE3zogy+yvf1WTuhr5MuvE5cee/3HuXVHIM/h3lEDsd0kSQWq+jZZoCClPvEiZF4pvP2db8W48+dMYwm5p9Bc26OtPk1vc4127xyzhwMMfUES5hSZiiSEzGZTDMtktjhC01Us2cT3pnjjAYqWUUkaNUchz0RERcFUBNymy3AwxLJqyCIYqojmWHR6u+TlBNftIlQVVR5jajrBfEyw7KMqIWWhMxh6tJodJLVC1Wr81E+9xmZm6ycuEId9nDjn2sMxaRFhiiUjr0JVDIwKIlVgsddn/ZzNWvMyh4cvMI0lxFKj0VwhWyyxJGisqPQP5sxnMYIpP3L2KwmZr1KVMaYLbq1J3V7jwWGfbr2NtzxA09bJSpne6kmmi/tUlY4gGmSFT5lJVFqDD77vW1mb9fn9MKMhzPFllZObJpWgIfKAyK9Iy5AcGVHWKAQJMY8QRZtKCClSH0nPqPVa+OMjBFNl9fwWDaXCmS5onNllUSRsGgJna5vcLoe82WnwqYM5aRAzy9fYH2b4+RZf61vsrqn0kCiyALXj4vkpd71VFL1ATGa01BWklkJNcsEs8fvHVJXHtTtj9g4PaIkNdsoDdvMIMc84qS14g3fEtl0ilAle3IGFz4pbUmYym3qDTTdj4EVMVYG5n5NGAxbzIV4YUUQ5rlujrFos/D5+luGHBXPln/HbP/sRPvlXT2A3T9F97DzVosbtu1+i3TvJ+HDEbL7A7x+RDh6wd+Ml7LV1dN1ErhssB3vIeYTnP0QoIuIwIJPnlIWAN5+RpBVS2UWxT5KUOvVOk+lkhiRnJFIKmUCeh0zjBZosMZ2M2Vg5TVKE6FobQQxw7BV0zSIIZqhm/dHNQJ6TxQVxPiEbTyiKjOViQZGbCPY6zfYaYuUQSDmjUGZ0/y6jaY9U7TIuc7BOYQgCCz9FqT1JHo/Q1QhJKWgqMlG04M71Eec2bIpM5PoLA775bbvMp33y9D6upSOqFobcZNi3OB5JBIHJk2cvkc022X5yizd85/fz27/3LD/6Q7/Dh/+XL/HW734PrUQlFQqeWBeROOYoUHDWXJ67GREat3GlJg8mCxz3JBurCV+7dwKRBr/+hZyzT1/CliXGt3XuPfg6tfqch9+4Tiz+FWunOnj+EYuFiO0aUKl0VnokM5VCmRGWS8Sqovq/PWVqg5qziiqqiLpBURRQ6iCWiNmELCspRJ08yUizBYZuI6UaeTjj3t4Dkvgh7U6bJNYoSpt6o4UsilSlh6gIqFr9tRdmj7/5DP3+HFM2eTAdIzUc4lJHb9oESowX+niTGLIQMa0haDKl1GDNtZnGx6SpiKBkiJqC7Yh8z+u+nS8dXEeNFviCRVnYkNXQzBp63SWtVI4nPqrgkJdLauYGWeJj2gqT6RTX7REvZghFgKEaZEJEq77KJPRYdrZ5a5qw7ggcLmKCKOZwuCCpAirRQBBM0ihA0XOCXCbyRBxDQRAKFMXAD2Iq0WYwPeDE2RPMgyXNaYLgVnSynF4yJxba3EzvspvXWeZDbs5MCj1HSY9QRIU085npG9RmXyc/uMVN4xm2ygM6Wzqrpk+KhNbpYPszVhoizabC/sE+pqbRXyjsbG7Tkm2eWVsyjw2uTbv0JxF78hpXZIebBdxYCCzziIeSxPvbm+STPlnQZ2v3LN7RhEByKC0B29oiWISYziZmrcbC38dPFoiKiVAKSLrFE7uv8EPvucKld7yfQqxQ1BUODx5CEtF1DQoxpdszieN9TKeH0t5ENEVsd43RgyvUVbCaFi19hVyQcNstpuMxeVkgywLIEmXZRZWGZGlAmiZ4ySGq2kDJIpIsIFiGyLKDIInIagVSjCI7pOmjJimknNV1kzRM0aScyL+LIstkRUijfoLWSpdKUbCcBrrYIEsCijzBz3PEsM2kaLDI6qxvSHTbM5r2eR4e3aWmWSwXIZIMGg5CnqAWFn5UsPAS0jQmiOHgcEBhqUySEZIRsNLY4uL5Xbz5EUcPp0iCTBgO8eYP2Hs4R65pqOqS+aROq5cyXLyXD/zD3+Lo1ffxub2UyF/HXe/xldsG86GHWvR506lbrDjbHOUa916VOfWszwtXE87bOePgiLX6JqEXkiEhNEyU1gJdD1EknTBUKbMGg8UY020xHRyys9lkMrzHcDBGlg1eevlrtBsNkqRifX0bSa5IyhAv97CKkjgOkGSRNM+ZeAHLUKC30iGKBojIBGGBIIsUaYbttJAqkyhOqIoAWa7IsgBJllBVkSjKsOzWay/Mds4+ThLJiEnFAo32ZpvxwwNUt8KfC4TZktXGkiy2UEUNd6MOacxxf59pMKKsEi5ubPN33vkO3vn2t1GUKS/fvc0gn2HKCpu9JmnWJwwE6q0mfjRHUUtEUSbNRTbWzjEePEBVDIJoSFGCU28TRGOSSqGmufh5Qf/ONWa5yrsubnBNirgXxJRBTFlJyHqNJEsRKpEsi+itNDmazrGdNUjnIGSUuQpSjqROaa2fIpyLePEQUzJJ5ZDYjknjgpMnmuhqG0u8xySEzsoFhGzIw2OfWt0hzwWaswfscYmD+tMkqLibZ3jfuVNovspZo+LKwyVKOWahb3L7cIhurZMmIpK2gpIe4EkDro8aOEXBpWaJEhYMI5Mqq4gGNiYRhe9yQTE5zpZcOvNGXj2cc+/omHecPYcuHLAwTmJbIoO+TJIFVHmApMv43piyqpDRMA2bneTXEM79+0fVaLHD4niI4D/A0nKc+jbzWZ8kCRmO77O+dpJCKGhbMqZhcubELrN5BorE2vZZ9gb3ERSbqlql1TBQDInAL6jVmhTlMaZeRxbqpEWCv0zY6J4mDgfE2QxZWEeQo785FCKWWUeR5wRegijWGUx9dDdBNhy8fEwcl7ScBsvREYvxbeIwYzqvqLUFyjKnFATs0iIxCtrpAKXWxfc8orlBUXm4ko9vn0Go7bCqiwR+iG1Bq9Wi7jbYWj2FpKQwh0yISUOJxVBjzWrjz8cMxilZXEMUlpiWQoVLo9nBtU4TLiTq7g7h6AjXVhDY4Cd+5GOc/NZ3cXk94vITJce3jxAMA1WqITRdPvGHX8HQThIdXWHjYoyuGnjSQ758pc+dayrH41tUroIfXaDVUUkWKxzs19F792n2lkhCgZUr2O0Jd14JGR4eUNNUGiszes4pbEfAqTXQTY2rV15l//Au3dU20dgnElXcxjpilSHHCe36KqJQoMsFclmgGjGLRfxorSeNqYQSy9BYBAGWqWCaNggKbl0nDCIk0cAw3f/sa+Z/sTD77z7w/YyDJXpD4o0XdBLZYrIv4+cxpmqjujqG0EUUjhkvZkRVhSTa3BiPaDZcVCGnLgk8fvlxDr5+k9bmOQ5evMbB4gBZ18kTgUoSyXIVSzER5QRdrsjJyMsW8/kdSmmAUOhEy4xarUWRJ0S+h+kKFLlOHhwjo6CZNk1HIRMsJlMft2aCAPNZRFKEUEWAQVVaVGKEYFRIuYAq21SiglRllH6bQglI/BFZWfHqtXu0pDVePvbZGw25un/AOy64zIYyBSknzp9FUzxMRUKQTEyn4n4wwtJsymBGKBRUosdXJgVPXqxxOxB5ow5f6k+YT3w0dNJ0Qq9VoqojFmWbw7DOMjRJpJC8KVNzNCyh5Hgx55su/QQf+9VXuXv1q7xy9Ut85Wsv8Ht/+R+5cO4veO93f5r6zn/k5nM2k0UFqs7mKZlLFze4fW1Algt0rHUWyZA3X17yXSd+hY/99T+lc/YpbKtNGl2hLolUZh3diOkfBrSabSJFZ3flIoUt4R3dxahvsph6JLHJ6umzLJe3uX33ELkIEYuIKJtRpBmyUocqo+EIWPUei2lMUUDqNxGllAIZQzFIq4S8mFOVJUIpI5YOgT9FKASC6IikEKAMCbyC2XKJJrkUZYZudsGpyKs6DUshng2QWBKJKnnuo6oqmiEhyA3UdB/EFRaBQJKJ+OWSrgJaYTBIdUgtZM3Bzz1m0wHz1GOyFPGlnDKVmRcKYk1juEiIM4sCm6RK0LQuSeYiSj5K7jLN+sSSw51RQsPtYlgxb7vw32Ne/l1c8TqNtXdw78oDupe26NoFG9sHXNiRefYpg501g+bKJTYs2A9mrDVrnDz1LrTqRbxFjN5QuH5Q8cqtgMESBoXL559vMU1FZM3m5JaEZNh01xzcFYmk6LDRlfjCn38WXXfYPfEUx4OHmEITW3G58/AeM9GnXRMhWTCdzoizElWSabRV8ipB0etUyaMNhDQOESQBpBS3LuG2XCxLpz8+oN3p0j88grJCUUR06zXIZr79rW/hazcPqRX3uLrnsLvicDA6Qq4U0qRAszS0ZpvFKMQ010GrGE6WbG2oRNMAqVB4z5veijSd09fb1F/9AtaFExRVRH82wdJ1DMPFrQvUagpF1UIVE9RqlVHyEB0bSVXJ0wTd9BiPBpi1LqubF+lP72HoKrJYgyJGt20WnkyVD3DrDjsnVvC8hOFojGKpUIhIckBRCXhpQZbGaJKBWHrYTp00DijEHKtm0XJrSIXMLEl4cDzh/Jke4+mAGw9H7B/OaElNqqLgK8//Nb310yyTGKVIEBSJ8SAhy2KeOtNBN+pMpIp8dMDdawG3JwPuzUfQ6DEdjCmEkKLMcOptzj35JHs3xphCBsoUUdbQqxXu9kccVwtaSouq+DKrj/8cVuMUKxuPsbr9ek6dfDuK/Sxf/+pb+dRnn2Y8+Ry/+m//mM2aR3bwEt/8zXf51sv3efrSK7zz9Q/wX/0Mn//qafbqP4XotLDsGoUYUmu8Dt2q2F4xGI8GREXOMooo4gVBvGA+GiPqLqZZJ8kTkvI29+/fo26dwjYVloFPRQFlSSUkGPYKYbDHeBGQxSmyKuIHx6TVAEPfRRZNcjFBTGMUswNVShoHIE+wzBpSKSMIGkHsI2kiRZUii4/A5173PBRLEEwM2WAy9tg5s0ZrbZvAqwj8AMPQESULocyIcoM4HXJixyErUhA2mKcLJNkgVzzyQmMQ9JlOffxMIixVCmmJpnVY5gMU2aQoe/jJXXTNJloqBJFPrkhMwhmVnINaoRkWcZyx0RF54pLJ73/4OxiFP0F7/TQlZ/AmEoOwyStXQoJ0AqVKkkokZcpkHjPwBJZCk125iVfFPPfXN7BNgbZrUpNULGFKcPQNjvtT1h2PFSMgF1qY4gZX749IVZurr4BjO7gdBVFtsrP9DPWWwo07t8jmfbzMRTQyNEWlgcitu/eYjUNUbU4mWfhhTJl7JMESqXSQLAWpElEVEVGJkaWCMC6RBRnKlHZnFd/36DRrGCaksYdZW/v/9Zu5Cfwh8JPAPwVk4DmgCfwR8EHgu4BPAfHffPMvgd8AfgS4Bdz9/4bZ6Scep/LhnhcgJhKtlXPMhCPEvIeYKqTZnFzN2dzcxVvGaC5E8wrT1LFsmVvzQ/5ud4OZmbNZW+VLh6+gJVOefepd/OUrL+LFE+rNbdJApBL6GHbJ1koHRawYLUZk2TqqUKLqISCgik2kKkdVCmaze5TUUMUOcbygs1rilqcwWxpmPcBbDlksDJByKFXSLKQU8kfdiZVJpVRYuUKRVFh6nf+LuTcP1iS9yjt/ua/fvt393rq3tq7q6lXqVmsXbi2NaIsdA2EcDGaxw0J4IpjBMQazmMU2RhgmDGPLeAYbzzAMoGFrCaENWmuru6Xu6ura695bd/v2/HLfc/6odoxMeCYmjCdCGZGRGefNeP/JeJ845zznOaeqAsxGm4Qcb76ArKJUuoilw13nhO3Vt1A4V1jkOTJwfnuNTbPP9d1dtqwNAubMxhlJIbG5alBXjznVMrl2+TKIDzOxeoTHI267Hku1OpJuUwpD8lwkCgWqwGVzfZms0mn3HuDC8t/mX3zww/zar3yS2YuP8tauzBf2PkI6/xPe8IZvw196A23TxucY4haPnX2ZgX2GA/8hPvjrNQ7vbvBPf+4Pkd1vYNd7L5H9NFd3v53txnuZ6h1iHGx5wMzz8GZTEBQkSWUR5gRxhlRWROmcIJmQpjaasokoW4BAt6MxO5EQETgZ3SYtxzSbddJEpcxTyjSgyqGoUpaX1pHyiiyo0FQDRbOQlJIozBDFAlVrIwkjqtJCFE3M2gqWvQ6iwGCrz8HRIbYu0K2vYdQs1tbP09luYcodhCzGslXWNweUakAhKchayeaGxehggay71LUe9VofRbbZWGtxZrNHb63NbJigCHA8lfHDQ4wGFGkfMQ9ZWR2wWAwpRJskjaCwqSqRwUqfu3eP6FgDIiHh4GhCkoAqNdleq6NJt1lfUvj5H/xm3vHIv+LH/sVv88TblunoGqdWQta2WmxujVitN7hz9UWUpkEwztGjm2zet8Gbz66yJTo4ZsLSQESVt9k+ZXJp8xzrgw5ZOeKBS/dzqVNSNWVm126RpjbPPHvE9qDBc1cjnn91hl2zyH2Z/V2f5199llYnY3vtFL3es/hnKXCFAAAgAElEQVTIaKnB/p3riHKd8UlOvW1xvHtA095E02zccUa32UFvCkhphmTkiBJkuYcgaHQ6AxwnRJF1Qt+BEkSxQlZTZmOHemuTn/7pn/kvBjMT+AzwE8BvAh8CPg68H7gM/A1gBXgn8GfABeAfAQ+9Bna/DfyPQPXVYPY93/huJk6BXWpsLnXYPXY5a9WZuQVe4iCLBo2azHx+gu97JBWUUUpeZlSFj5LK/O+3v8yl2g6tIkBwfcIwZGvJ4vlrd0DIMBApcygLHVnukwQJ5AaCBIKQIZYROSVFWqfZzZlOQ4IkorfSxvcm5KmD3TFRdQ9VWKOwXIo4ZTKXCKIcRbKRRY28DNFoolAQxCHrvTWIEqgCqrKkyAskNFSzzXg2Ii9jdElA1QqyMEdtpuRxg8XiFU5Kg5vzu6RmmwcGDeJgwaNLLYxagmbKXGxKWKWIgMFnjjMSVaUSVWqWQKfTZH68i6A2CAOZrNRBFDgMpqhiRVPPmaYBb3v0GbpdeP8Pm6w88Z18MSp5U7nG8n23+MqLv0+erpKPruHHFp0GHIRnQJjiFi41aZPKWOPpN13k0VJmHzgMJQqpx1sbCvNFiC9qjGYVzjii9HwQFqRZzCyYEgULMkGhpI5p7tDunEIzCygd8kwgzwzCcsL6+g6tziZCIbBw5+SFh25aFAWIqsL9D3w97ZULIFToZkG9UyOIUhRZoMpz6g0dMXGQTRvTEpFFlX7nHHkqYbbAbvTZ2txkNAmhVOj2N5DsnMix8OfH2O0cUdfRTZMwSSgKEVEUGY/GnDm1zt6d6xi6R1mmOG7MyeQuvidz8+ptwkSgEI8JvZC8SBAqF11ukOQeeRrRa3ZJ/F28uxV6kREFezjzAtU8Q1BmiIJKs91kbdBie1NHkQ64tLHGK594Cqf8eX7gh/4O/aaDIPno1oLcDVj4Lqnn010O0a0mdllwPAzYuLiB4DpMQ4Gi67HTNzGTFc72VyiVA+bHr5CnPt3N84hGiWDLjE/msPZ6euaQ0/aYOJigSjpJInHsh+yNApy05InXnWN+GODPHUTlPLOTKa2lTeoNmW7No9m0aUgx47xPTslieIRalSRBDpJGmvoUZYTj+aRpgShVpHlOWQpYtkHkhwhVThYnqKqJqtuoxl9NzuQDJ6+9p8CTwFXg7wM/AgTc87x+4TXQ+tvAy8CfAw7w9cAN4OCrwexC90Fef0Fkv+yQJRlFLrI7HROJHnXDJK9UYr8imc2QtAIpEwjzGbqiIbeXqEydTmazvd7nXJYR9pd5x84GI7fGWWvB7twlVTWSyKXWXSKuJGwhQbNkmu0a8aKG58eI4hxZrCgoSGIdRVeotQzSKKNQRCQ14WQcYw8WLK8N0Cm5vbdAECtIEjRVp5INKFPCMmR1/T5QYpTCJAh9dE0izwuw2qhZhlDTEBIR1Y4R5B6aoeHMDhFlCdvaxl0MecP9WwwjAV+RcIs63WyEWV9hMb7N6n1LHN1wuLn/AlGiEgnHNPScJDdRjS5BNif0J1hmQRLoxEVAlSzIqN1r81OlXLn5JNf3LvL4Y09hd5cQdl+lfeFdXLm9TZF9ku2Vl7h8+CDO6FXUykdLIyq9wJvDatdhke1w14moxfscLQROApU0GRKEB/w373g9e6/6XJvfQSvaqDUNWbeJ4gxdlojiEN3oIxs98lzDMDIiZ4hsiORZiaGI6L2zGHJI2+qjqBoFKhCQhhPKqmR55SGqwmc+PmSwtkmjLVGmKaJaJ88KVL2GWFYEZYRtNWh11jGaXVpGyXQ4xjQsNEMmyAWWl1tEE0gKmUoyqbwxRZUSuB0UycSbh6jiCkES3Wsg2JCpaSZxOmV1/QxCWSKbTUzTQJJEFK1JoYnUzBXSIkPRK7pWH7gDlYyoiPiBTxYG9LoWRkMkyQw0sYezGFEk+xQiSJnDev+Qnj7hgqWw2k/4498/5rE3Ps5sukJWZGiFhVse87pLa0yjl1hf2SGZj4llm83TKoalce3OPi8c73DjWsXLNypm0xZXbn2e1Z0QzVDpt+5HFhrUB30Ua4wSmUj1h1CFOUECzdoy/WWJ5f7H+MInfpHo+I/5e3/rj/jpnxhz1dlgZbVkUBdoqTkJK1A9h2EPCOYTJFFk3ytpWU1Gw2dBkllbX+IgDnjlxWc5cWZ0+03MuoUiWoznOVKYolCSpDMU2UBvrFCrGwiSBIKCojb+q7GZW9wLIf8H7oWXP/6aPQB+BvgnwHcAV14DNIC3A0Pg1a8Gs+evvsDTb3o9xzeuo29fIBw6ZJqNporoTZ8obFOlGZIsUYQyelsmKwXqnQ5BGFMpGmqp0VH6fHE+5v6egVgPcaw248M5d/0eiWSThCFVIiHLGe1lg5Ezpiw0RrPrDJpLROEMu96lEFOoDEoWBIHLxtL9xFmCuwgxqAhmc6bTl4jjBg9snEZ3b3N1uODRC0scuAsUvYMoyui2QZL5GPKAMPSQpHu9xNLsgJa5SSBExFWFLskImksl2uhaQRxJaGqfUoy4dvk6R9M5u7cO8JozvLyGjEJ7p8XduwvWM+g3Kr4wO8Dy1/BCj6oqMCuFmqpTliGNFmRZRZr7pAWIZZ1OEzorPRJXxKrppFHEfPgyG+YF7l+bc90bIVffzi/94v/JH3z86zl1+p1IiszYuY1lrTKfehzlBmviHqVW4xVOk84OcWsWZhlzd2Jxa/Yqb33DORZpnSiaYNZy/OwAWREQBBHV6JH614jm+5TpCM+7SyVGeHMXrb5BuLiBVaWYKriZjGoIKIqANwuQqgzSGlpzjm61oBRx5nMQBORCw3VUZNnBtNqoiBAek+Y2lSRSa0XcvnYHraZQxF1KwUMXGshSQUENsVSQpAlVJJDJPlVlUhQSQegTRjmyZOBGJnEk05BFAlfCrNU5GF+n3awoUihKUOqHBEGHyeiYXJoi0yaOF+QCpBT4nkQUTlna6uH5S2RZQOLHTKM7NO06/abOE6frPLFus8qIJ073uHZU8vJxjV/+hZ/jDz72GDRlKLd4+Y7OMx9VWMwDTvUf4bkrDv5cYiBUfOy5CYLY4sEdqBsVWm3C9b2YO6OE3sYjXD5u4AV9jlOZg4PrLOYFh4cGV2YDVlszCnEV23aYSnMGypf4zu/4Hb71/b+EpL6Pj119P8/8zz/Pb/7bGd/95Ddw4kf46RRbHhBbW4z8iDNLa4itFpZYkOUhzdoqhZDy6tU560sddDmhKEDRz/PqlZs0dJBVk/7SCokoEEcpo+ERpj5DECXKIkfXDQSh9l9Fm2kDn34NtD4MzIHWV63PuJdH+1Xg88BvvWb/EPAnwO991beV58H3/d2nsTSLyVAirg0wgxmjQkWXjxhOcmSaaGaT2Duhv7qM407whBq6lpNHOZUImgsPnD2H++qnWF5aIe0PGU3PIMkyV46fw2pskaUFlSmwubTGS6/eQpMqnOAqfePtVMRE+QmdzkWcxR6yLiGpFkUOy6ub3Lp+mSxzsIsCtaVxbnmD5V6HahQSHA0ZvOHNVIrAl169jLF5irIMcE8StFgmSUsKcvIowjZUsrJJrk0IywQlKTANiaRIiMIYWRUokpClTo+VepNXD1NqUoFoCJQ+CGbCzmqTldVlXvmLF+iuD5jMQ9KyZBqkIJrozYdBMlCrCadP61x/+S7hPMSLjlHlFr0W5FWBZQ8oqxQ/zSAsiI8dfuB7LtGpNvj03VvMR4f81M/+Kt/+g9/E2sabcaYzevYmR8ldymSBVJo0xBKv0cJzdTaWSiL5DKJzle56k9XBBrGaIdTW+ejHPoqhCQh5SSIUWPoSmlRQySNk2kyndyiSEsPOCHOLLPMxrGVWN1cYT6cUSUinuY4zO0JWPLxJyMVHL5EJBsO7Es3miJPhhOWlNeKshzsbUQKPP3SG5z79LPW2Ta5YGJaMUQ44nrmAS6N2CklLCYM5uqaRZCZJCLbuI5gl3jxEVApMtUdRFYiyQZxNkfQORTSi1bSZTo7QTZOq6iNUHuvbayTjJRbpEE2e4LkSTjBEUXRKDKIwgSJmY0XAVC2+cvkydfMM89kBhnkWqTzAlEIefsM2eaxDqLKzprOoTFxJwbtzjXb+AZa68//sAV0EWzSs3f/E9r/94bcw9xcISJxaCXn32/4CgKm7yYPv/FZcd4j76r//fz34/+DHW3zgZ7+XYPYGeusuL35lB7l+B+/5j/K+J++ntG2MTpcglTlXn3NjFBPPEt72xmXGisv9ZpOJHxGHJaNpycZSA7vVYuYsQFA52Iu4dPYMfujQbNTA1ilKgXZzQJVWNFo2Se4RBhPa3Ut/ZW2mAvwR8Azwy6/ZrnLP6zoBloFPAueBH3tt/Rdee36Eezm0L3zVftXGBsRem9Pnd8hznZ3tRznxR9zdC+ktaTheSoWEKICudenUF9TbChO5xd7tq2ycOkc4EjDLKW6YsWWrtDSV+95i8ZFnPR5qn+KT156jc/EBjm9dx2zIlFmF59u481tIoko0PUDvrGMIFQtBoGWV+HHEYPA4jYFKmJgk4S1GR59ja+k8CweW2kuc2zhD4EyI85yOMyPpGQy1ZYJkRl5EHE1jmpKOLKgMVk5zcrKHLVgMxxGCCkl1gFJV2HKTKFkgWCp5oaApLsVU5JEH17h6c490roKuUiUJWqWS2iXJ4oQ3r3Y5dBLedHaVP5pbGFXEzD9Er5bY2dwizlR8P2Y8voOkBGiyjBODiE+91gHFZGe1yyJMWFnReby7w9i9SZxGVPMA2qfZXZzwL//JT/DPf/kMWvJBPnH4RZ4YbPK5O68QZi0Sx2F9eYDrVzzxSI15HDFB56m2xjPzFK2yae5ssH/zMo4/QS0lkFaYRPvUOwMK6mQhpHmFKsdMxl9BVQq8WcpgsMXS9gCt7DJxI2R5hjc/QKFBd8kgzRSySkLSlpjNDiGakIoS9bpN7GpUVY6uGiwNJFy/QC5UvDBCNxs4Xkit1sa2TFz/iCoXMQ2TMAnR9RZlIVGQkBc+ChK+76IZGbLYQZQzgkhHUGpISo6lyCTRHEmyQHYosxhJajPoGsy9iChImbsHCMIyjfYys9GYmuqTZxF920auK3ihxJ3dgted7eB6MqF/g5X2NrM0xsw8tA0V/3DM8QIeW6/hKjbN7jk2uxM+//xNNnptSs3Cy5YJbn8EvbGJO3N46NEBl1+8gt0wWWQyurmCJFXEgcd95zq4o11GI529/Ws01t7G3rHD6x98C6PRFYp8Qjy9y9b9DyJPd1k6ZzKf1shTGbX1Cu97w6f4wPd/iife+SMsNVOKYE7e22F97WFWli2aUYyt3kI2cyrfxFUl5GaNkIAXfv9lLj68wiA3Cds5WrWOXPPwTxrYdZd8khMVNVbuu0iuCTSaa3z+E5/ic5//DLqmIkrqf8yZ/RdpMwXuMZP7/Keu3QZwlnvkwN8DdrlHAMxeA6/feO2bvw/8939pz5/8mf/2+/m6pz9Dwnvp7wyQVA8hLWk0NDxPoZQiKkqask2aC/zg/dtUscY4zBgfTJEbNqPhgjIIEZQUrA79uoxmJlw/yrDyjBMlIhNbhIkPUkySi6SpQC7cJi0XKEpJrhWkcYbSSFGFBlnpIak5V1/+fSjmeCcW3RUbUZ3izlaQco1XvrLH9v33MXYzHMmlG4t85996ij/5s4/jhkOUqo+TzFE1E7tuoxkCghwymTsYZg1Z89CMLkVRMA3u4LoltiIjVgJ2S2T3VklWhOTlHFHUiYMYRROw9CWqSEBVC5AhLVOcaUIo12maCoqUc3yUkIgeSVgiNkoapsnhJMKy+kh6DUOWyAQJpQzwcw01S9nuNDmZH9I0LD7z6rPszx1OxhFfvPx9/Ltf+zg/9IHf4Fve+Une8eQf0Ii/k5dujtFVlZk/JA7vVbPn0jEPbfS4cjfmPbLEtXhIEso0tzexTZvD+IDIW9DsdgkDHTGOCKI7LKIjqBpIgoEkayyvnkJST5EJCkUlIacuQXBCJepoZp84GLOy1uDG9QO6XQsvGLHcO08h5wTuXXS1iyTYhO5tilQD0SLLHIyWSZI4KJWAqKiIKASLKYKcksYNxKogL48pIgkhE6hpdRIsLHMJURUQxBRZtLFrCkU5o8xq5GVMLsyQFZ+FlyKIwT0NqpsymSXYlo4kt5BFjarwMMyKQa9JUpbochsvgzBRkWyd4cwljirUToFk91jtiSwWE7xAJwrbrCzZRGKdStgnGVZcvrrLqUGL0Szjyo2UpniEstQlSQP8YIXRiUbSup8N26LRswjjBVY84+Vjk2s3NFR7gKa2eOiJS+weRNTbfY4mNxFkDX8+oNAC3vtkiwNPZv+gYsu4wj/78Q9w64XL/M5vz3jquz/IY29tsHu5g9YKWLZjbk9nHN24ycamyKkLKyiyhSuUnFpPKFKFemWzem6dPIoQrTazQ5e8VaHmKp2OznLvrQhKhV6rUAWXxPdp68v0+i2+4amnefjBC3z903/9r5QzezPwQe6xmj8I/BCwxz2W8seAf8i9cPMD3CvNGHMv3PwQ8F3cYz1v/mUwu/jYIzz1nhdYVt5MMZTYP0pJVZOtFYu9kzsIsoxe1shqJrk/Q5QK7tNURrHEYRiTTSsENUeRVNrdFvVWg7HrYrZMaoM5X7oy5qG8wSujKyR+RhLnhNGUeTAi9HOkvEUhRCh6l1pnE13tghjhLmZ4ToJpNUiDCWkqUO8M2L11F9tYJ1p4FJWEl0t0ljVIKgJD5UuXX2JxkNDob7O//1H6axfx45CFM6JWszEsi92jl9FUCUM2kHUVQY0pSxHBmuMnEZ3BObx0hqyqiIpLLiQIRkIkO+hLNnLNxOh0yfUGJh6tZoOOHNEwQ44WMWkuImk56wOdt1/Y4E40B7MDaUaVJ4iSRJQJVFXG3JmhGU3m8YJzXYHT/W0amceXwi1yScTzJxwH+5xZe4Tbw2/Ge+Y+/o8PrzItf4U/+7M5WxefIF5UKFaG56V0lC2uHsS0whnveuvDzEYFWZEQRjKirtKxVOZOQJYMQDDJNJlmZ4U8gH7XwKiJTKYxUZpTFTOc8Yw0OmAWOehGHTFXERlTVjmyYJJkU46PD1EEGdlU8RcRWWaDEFHiEFYWqmRTpDOqaEGcuNS6TVSzQxkrKGpBmkgYqsEiuIlmCJi1HkgCZh38KEAoU8qspMzvKTmKEkQkKDIofGQxxdAq0qKJpGokcU6eJTRbLbwY0jhB1lvYtkyzpiFLMpLuoKldbEvECQocLwFVpExTZFGiKCUCPFQEgsJiMQsxxJI9N0YS6sSBxVFhgmgzifvs732ZMDph+cwp9i6fUFY6KQ0qReXsQMXxFly+pXPgmNiZzNqGxs7GMaGnM3Fcbt69ianYLHczzNJk60yOLDikiwpDVQnVDRp1HYL/wGc/tceHPvSzrO08xn1nBD79mRStnfL4wyav7Kr05BssPbJKuJ8TexqD1VW69TrTI5UgjCiSY4yewbm1B6h1TyPkJYI3xE1kkvAIu9XEjRagDChKB4keonpCVZlQicgS6Ob/c87s/wuY/UeP7NeB/+m1+yYQca9U41eBf8f/XWMG8BfAr3CP3fzLNWYAP/lTP/0P2Nvb5freIUvSY5T6nM1VkVrTRjRTptOSPCvRq5JWy2CapoxTl0GthuOrGGJJvSeRRU0O92NEfQ/J7hEmDQxBZ//EoVmTUdQaa6fOEecCoilh1ZoYek7hTxDEKYErEmdt3PkEWe4g5DI5RwiSjV7IpPkBgmCgpBs0ml1IRdKioIhDnKlEIMcUSsQ7zj7B3uGL+FLAdPY8RSwhW3WkQkKXVaK4oih9qiwi9RM0U6PExTaamNUSFfcjqhGdWp84n1IVIVVpoyt1DFMnTAJ0u45hrpC6OiuVjyvDmhziNNaYVRUoh1zYPkWtVnGp2YV6xsHRNepLNkGpU5YapSyiSDpJEpFQ0haa3IlF3nO6wYvDBd/82H28cJDTbTapSRK7w11k+rx5J2XQvY8Lg6f4w8+/QH/rDHuHU8hSBq0eJ7MQUShZFBrNxe8xOPduhkJGlllkw2O0gwXpcgel2Od8XyctTOrmGpJoMbpzi7okUTMS7tz4FIVc0az3gBylkgi8hOPRnFz1UVBIQ52jk0MajSU8Z44TTjEMEz8CRTJJ0wxVssjEeyMBjVqNmhoxPpyQFRKyENNaEvCyCfH8iHOn30aQgKnITCZjPH+OpNRA0FHUBpqlUUQOQXKA74dUYhs/S5EUmSSVKOUYUdHQlAZJWrHwPdBU3MUcSWmgGyZZqiJVEVlcULMNDHSstohtt4lC5d4Qa7mGJkrIFERBiaob+KlAfamBZTQJkopMSGkbCqLiMwvvMli6RFnA3ec/zdJDDxOnTcToDnF4xEe//FEsfZmV9RXuvyDR217noSWJL99WaGoGzWaJoeYIxQpLO+sE6TpxFHN8dJuL953DaNm05CGPrXZwqga/+WsfwUt/lKfPncIwl5klz7PeepTXnTvPX3vyQUBCiSpsu47dNvjizdss7jpYnSFyVsNXB1zflVj4EzaaBtZSk1qry1K7RyXO8aIpZ852ySlxxk3u23mIk+Mhp84+SFnFFEWFbtlfewqA9313i+/9rj/lW775rczEIVnisKKf8PAT72U0VkjTEsfzKHOZJPXprrZIhAqBMXrNZhqP0TGJ44gg9tGUGrIV4Doz+rUesqcSZyaJECOLKYssxpAF/Ny/1wImnFKhMFjeoNVrMvcjaqaFE97C0LsY8j0PzLBXiROfvJQZrPXwohxbM0nSjFwIKCORStd57qUv8a73fhN+WtBrPchkeJuyiLGbNmkRM59PKQsZVdXvDQpRLRBdDLVGEIJsTAicBUv9LlElolnLxMk+QbygkkCTWxwMD9i4dJb1NZswHtGtycyNNgdxhZ8nKIpFXFRousBqb8BKrqHXChKlQsxzqlIkVUbodRNB6SAgImghmVTjZD7i8njOweXPUlYypdHDNLoM6pucnHwBXxY5Y2rYj/8jxnfejtodYNpNslTFj3IUIUWvyUxShSsThaQsueYmvLt2wKlLF5lX8BZrQuPc2/FSj7QlMJkfMopjWm2T3asuhmgjGqd45P53UMQCG2tNJqMjVqWCU02RRtOmymq4syucf+xx/GmCG+toYoUiytTNGjkVWS4gqSaSUKBQUKUah9MZpR4j0CZMK4aTMaZRw8kC4mKOJC0wjTZB6KJJClWaE6UhWTojDGaotgBlRppHGHqDMA6J8wxBzqkKGO5fR5ASeo06otqjTBxkU2Xu7+H7C9rGJmo9R9P6RN6UWeFzuOegt2powj2yyMhzEiXHnx8RlQnjmY/ZSHCTkiIpKcUCPx9TVl1MvUavucnYHVNJp1G7PTRWsWwThAmL0EHWtkFqkI1ucrAfYRgqh45AvdtjPAyRaw3SZIOEjJuv3kWUrrB7qCEq5/HmS3jBFD82OJmfcGb7jfzd732B977r53hp2mdnY0C96TJoO/zOMy9w++qneeCt38jW9hqSKPO5yy+it2yOJinPfW5Iq+1TFw2EMGejIxG5bRYnOQ3J5vLNz3Dm7DtQFIXEmzByxrStQ7744hV63YLZ0QGy2kLRS3S9/rXXaVaSZN73rd9Hoh7zkz/4GFfDm6jpJtOPuZgPPMqffeV57t4MEaSUChlJF0kiie32nInXpN+pcWdvnzCWUFSTFJmT2RSjnnJmbZ1Bo8V87OJlAYZhcet4j07XxuzArYM9nKPbyLKKYS/RaJ/jeOySpxVpMkVRPLR8HdS7WOoWSRpTIKLVU4T0DGU4pUpyRNWibneJFY9eT8Pu1bm+O6LI5iThGEtr0BoMCOMCU6+xcO5SU7eQyhqyPEYUA6JEJo8qNMugkkOyKMTzJ5hWD6ksqdSSVmMLP5owmx5Rl/s8fP4+vL5A+Zk/pbf+Fp4PYrbVhP3SpN/YQDb2eddKDSuscc1x+dO7L3C6s01QhYxmBiUKiOG9kKxcpq+uUhQhZbhAa4j8nb/xu/zub37lP/vj7Pk38W3v+QZ+bz/k+u0pjj8iTU1if4xd30DSIzJfwWqU2M11frjvUGzaGOvbfOGLu5yyXZ7tbkN9k8wzqGQPKoUoDJlNd+nlFbVoyCzrcxLe5iSIadY79GWDZT3l8jRByRJodanw7om1E4E4yJFVjTCV6Q428YO7iJmBZvXx3BFVZlGIKZoNtt4iLxzSuKQSQKgENEXEjR1a1hIrfZNgMWIWLlNlIorpk8U+cdWgIEKXdDJkoCLPfBptmySMUVUDU01IChuh0AmLClPXELMxReXTrHUISpPEmSCqKoJgIokJmtRC1lp48xskhYBU6QRBgF0zKIUFWWWiCDpapZEJKV7iYtCnZhY0W+e4c3iMKDaJg1s0OgqkXaTgZQShZHv7ImKxIIpytHpFxhaqWtLrSJRVSVXYzIYuaTLHneog72PoOTcORJq2hGb26K9WZKnB1tKEy59+lnr1z3nynSpOdAmh+hYE0Wdj08JJCsKxxCMPPkya3eDFlw6YpiU7mw9w/qzKn3/yFi4BxWSLdvuEQf8S26shF5cf5dnnP87ZM4/xhx/7EP3BDg+e05EUHcrTWIpCFBZYjVMMdtaRpK+x5ow/8P7v59rBbbyJx8v7V7n9asp73/JNXP/sFVoPPUDmDBmNAirJ5+h4wsraFtliFy/p8fBmD83ugyijKjKaLDGZKhRlRrMnESQZuqVj2TGrO9uQBshpzrXDQwKniZtOqIoISeiAWDF1FnQ7S5h6B897ETk3qbSMXK4oSgeRDFnaIM4y0mKOTAuJhDSTMLou05MJ2ayNYqr0Bg3cYIQoaOiagqwuI0kVQZZiWw2EvCTOpviFjylvIIg2iiUhSRWaDKqSkgQSWeZSFRlIIdOxRK/b5uT4ZbR2nUv2FgNL4bjcoB3dokzgyZVVnrn+eTp1G1Hf4sH2KmYa0Gh2uXIyYSGEPLZ9kThPmc2GiCiIpYpQBFSqiyQJBOWyNAoAACAASURBVGXBp/+Xn2Tf+5vcmV9isngzB8evZ+w/gDL4CRrVDmtCyPNFkwtb5zgKExoNmzTWKQSLTHHwSnBlkSoHo6nxWc9k6dRZjCgi2TiHN79K4+6XWW9t877OLm+0FfZHHvdrOVbRI66vE7aXSb2Ad+gvczB5jLIK0VcrhmWDd65u8I3bOqpuMLIHlFnF2vpFTo4PoSqwTIPx9ISG0SUVEqpqjm10KcsJoqRQUkNSxhRhE9kWybMAQV0QJS5KJFPFGZQ+u3f2qS+vo2s6o1GGIMYUWUUaRyAXmFYHy7IRi5IkrzCtDkk+Istl4jRGKDJanSbuSUwpN0CIcWY5plwnWMwpU4NSVCkCF8WUiLIYo1AYLxLmC4dmvUVcHEBeoyotNFtlMJCpmSrRYoiXZMTpvVbydcsmTuaI2JTyHEk3yeqnaNolh46KUNvAEj2GgUIwfRlDKaEqgBpWY4osZVSiQaXPKMIAS+oiqVPSOGXhJ9hmwnRWMT8uWF55lGT1H3L54Fv4pf/uZ/mD3/84lvYsn31hh5P4EreHFom2x60Dhzeft3Eckw//9g2W+wYXT9tsLW8gCwG3dkvGsxq/8VsvcDm8hnPnkDc99jive+M7mEfXSLIdtnoDXrpxjZSMKprjzsYsnzr3V5Iz/f9x/eST7/o6nKHMzJ9SJiKOK9EWQ9SmRY4NqsZkFhPHLoW+Rl2N8aYOs5lH29Dp1mpUosIijjmeDMniIWWh4nkqQTxD1mUmgUAcx1y+dUgr95lUNoKWoNoRTW0Vb36FKodUmOMnAAtKYhQq8kJAb9xHmh2gVxqC1qaQLGRBQMgSKCEuRyjmAIWQKHRRjJggjqnXttBU8NI5upiTBDm2VSFL64TBjFP1s+SVgi0YaIWOnNkIioQgaRRVDUXaQhbXEOs9qixDUWPGiwOWrToJGiutOufqGmZSMi9UJnmL0B/z8+95F//62WewtHWKszucv36DvKehyAP2xyNyTWfQ7FJbHtDxTyizhAfOXGB/HiGLIT17g2tf+lMeeft3UWkNBHIKoaRhmLS6HaaYhP3zWP0eR57PsiWykHS2ayq7oyGNRpvUFWgqJbagcKqjIFYGo8WUeZRwcu2z6GHF0ulL1AqRF68N+Q97OWXD4upxRByqJMe7bMox/jxmLzuPJpgYGhjlDonjoXd3qForPFwc8XRH5Y3L2/z5/DqypKCYGm4wQ0whruYIlUISxkhShaKJ6LqEJCmAiK6WyIVEUUlI1CiDkNKEXKuToiIbICQb5EXGcrNN4OrU6zZm2aZQJcLZhMItMLQmQmki5hoCXYrynm3QaRAvpnT6Jr6rkqQ5onAvdyqWNQpBQypVkEFSG2i2QK4OyIpd6rU1ls6u06hvEswdiiqmiEJ8N6XTaXB68wJiVuK5OZVSkcQC3UaJbKzhz/epGwNKZ4agSJAeo5HhlxJbaxtkiUZVOdw9iFl4B+zvVkRpgaaVzIZTAj9BrTvUm02yxKNtJkxmMVFqobBLgIU/dkmLgNNvez/PPPs0//inhnzTX/tdbj7/YcpggGSu8siFhxAKEaPVxFsIyGKBLoYk/hqf+NKcUztfwdDu8NADQ6ryFtrStyHq+0zmI/J4QuVMuOuXtLqbKNkIqb1O11CpD3a+BnNm3/EGrl0/oNNsY1YJa0sbKNKQ4/kKGxs2J69KTLM9Ik9DyDOWuwkrgwEHu1PCeIGqS2iGRFrB2JnjhxVIc1RJoUgEEkUEOWJ8NGMROuh2nUBfIBQZkqIiKyaKlhD4UxTRoKxksirDNPtUDAGbXNCoEhFV9yhFBU2VkAsDqoSKJpZtICkeck2j0mNarT6F0CDHRxBEyirCMup4i31EyQZRpdasES5kDEkDScTLU3IgcUPkUqWMC+qqSc2UiJ0Mo6kSxnNUWSPUDBQ3ZVJ57KlwVlEY7e8RNy4gBCest8HE4nY04RHD51Y6wvZqdNKE1116lEoQ2VleRoxK7FaN8WyBlwRUQkjgrNDrqHz5z/+Qf/xzBv3VCwiaimxKWFVOJovkWUK/16AISsZOTrfbYT5OOeAucs69XlcNiyydYOophiKjaiZllpBGC8TeKdyqzlSpMd8dkoQueSEzOzmiJhr4JxFivmA+URgnPk1ZQKtNoTLxF1PESMHxY+66DhfOdkglDXPVplY/z2EwYnrk02raREVMkUYkUQAUCJJEJQpkmYogZ1SpymzhICkJklinlARQVPQiQhDm9yZUVV0i/1Uob+EVe6yubWFoj6PWCur2GnV9E1l0KeIQSVYhc5HLe4NqG80aaSoTxjY1NcE070JQIOoirUYHpJQql6mEGXLVIfFThMKnrRREnoKspsiFg+PsohsCZZoTphKiXiEzJQp8JKlOkgyJ/JwkzegODGRmCJgIyZilbkmZaYhlk+HwFnWtIpylLLxjBEPDtI175SlhjKTk3Ng7pJL7tJoQxyOiQESWNIK4hVbNUcRV9uc2ZVnHMkTm/h2KaJekmLP90Lu56n8vw8kyG7Vf5duf+go3/kKFSubOJOKxNy3hDQ958eocPfwcz37mn/HS8TvYuzLnI5+c4e19gp/60f+Vf/UvX2Hrvvdg6iGtmo0ur7CyuobWUFDdXRLVo9N/8GvPM3v0kXexu39Er5tREPI33/wUd8c+ZutRnvvMMe36S6BaOLOC9kBm4WdsrtRY6V6kvaRx845DnsU0GjW8OGQ+DmmaDYokIRdsnMAhESOkmkhjJBCuyQiJhCK38KI5ZWWj1/oEzhEkNorYpCiOiH2FLIkoSxerNkDApRC65GgoZgyKRuiECGVFp71GLoXIpoIg1hAqDasuEqUettUniTICz0EqhywWBXa9hSCLCJoKocRkesBkcoCiNKhkmTg7QZZFokKisjLSKkcVLSTJRpBChKyF2VFR/IRRonIQJTz41ge5/7RIdvkl9g5OmMwPmMo9ojPv4+vaLZbsgu79K9waH+ENPW7tJbxOvkNw26e+1ObzR9cQqymC/QCRO+U3/v0j/Mj3/Bv+4gsXEalIspLQ9SgNmSKe4vsughBD5eJEHlE4JSMny3LKQsBfJLR7PkJxBs/TmI+PUSUNxVxGa9YZljOOZxMmicjx6DpybYdGaHPlxk0KMWYxdTkZ7lLEJ0SxjDf2scwmprVBmM8o0golHXM0tZBXNyhskWEsYBl1skon8H1MKSeIFNqmTVBOESrQtRqUPTRFJBFjakaKJLexNJkgFNBMkXkoIFVLGEpAlt9Bszco05QymePHh/jejKLMEZKAkjqKaSLrBnlRo2avEJYeNg1if0IcTOl0GgzvjpGECa4zJxYUVCYkkoRKQIVOmpToks+d3TGmEqLLSyThlDSbY1l9vMDFMj28uYZc2oiqjhu4hIlL3YROW2GwnGOYGX6aklc94iTGNgyyIrinhzxl404q8iijsSxSRBWKbZOqGbLWp6wUGo0l5n5OfxAzaG4AFos0Iw1B39zBFHy2V5dw3RnO+E9g5THkkzFGp4+CglHdglafUHgn5ezD/MAPf5ZW72P821/7KE898SR2p8G73/7rvPPpL/KL//QXePK8xLnX97n4QEyQPsAfP/d+vu51v8WP/vCHuXT/X0e29imziODuPhsrFVK3pIh1mp0LX3tgtrq8xtRLeOjBNq9cSxlOXqbVq9PREx56/E2EpUgmNygVgdvXd+m1ZbwwZ+bOyIKYZncVVZLx/QmHjkNWJWiWAIqFKpX0Ww1cb4wmVwRDj6iUqfKEteUBruuSCxqGYaFbBlUWIjAlKxRETafe7qErC4pqiiBEVHlEzRxAYPN/Mfeez57mZ33m9eT8y+Hk1LknapLSMDPKKKCRCJLMYhAiGG8RDJQJuziBZMosLAZcgBECVBgJrRYDkkGgjLJmNKPJPdM93adPn3x+8cn5efZF78vd156/4Vv1qc9d3/u+LsFMsIYdknlGZ1MkFTLyeIQoauRZilLKFAgEyQxdlsnqkMX+RYoSakEAUUQxdIS6pozntNQWTjvFLTLCTCeK5rR7LRICRK0mDp/HsZsowiaapDALjqh1g4ZmU2oyhxORuBJxG2d4xUOvIldsvLnP5OQxrgkdHrt0idE85XS/TVUltFUNu2PQxUZLT3h5e4PnqholumkM76qn+Nhfw6c+8qf8+Uc3iKubSjzZSalUh8NjH61WEUSJk6OrFI0VYleivdBmOHAoq4DMb9EayszzHEGKcYuCxuIQWYgIU50wqpBTG6e7SRgFHPkTEt/FUnXaq13WBwOOZjlxGTMOA1wvotOMCE9iYqEmk7qUaky1d5W7ljRkqaCXHOGaOm4mEPpQliF+GGDpbaoowQ2nmA0ZWTYgS4lyCUtWScsjbE0hS/ObrV0DRW9imiukiYuoN1DUHpRNBNEgK0c4ekRUvUCVW7h5iFDEpJmHVOlUNYRRia1vkhcleZWRlwqSIRCFHi2rQyFmiFWN0xVIs4imZSMJTQpk4jggKxzyWkSQNTTNoFIEms4pijShvWgRZ1MadgvNXEJSmtSSTC32UXSQBQdJVPEjmaLKcWOP/b0azVxBthOSUMOw2pR5h9kkYTITMJWUtu2SBGPqSkOTGnhFQJ0pZGKOVRwy2Fjn5PgShgEVGursBqF9B1pkERVjWkaMJhfoisbe5H5+4Rd03vzay/zWb8FXn6554rGrfOIf+/zE+95GmMc8uzuj1VpDyQc0uxtME5Erl19JrW7zrrf/KZ/9+gMcBqvccm6R2fxJ4nmJpEi0ene+9MLsox99hke+tsXeicR3vPocnp8ity1+/ic/xt9+8h/43u//La5f+iS10OfJ56ckWZu7Lxpc2TtAzhTW1mxO/JRh9xQNVaeIY1ZWFOrUwvV9vKAgywM6TRFj2CTZKRmcsTnadSHUaHYKEHIywYRSIi9GiJWBqYuk2Q5VoSJjUZcFgqgT1hp5NcE2RQr3FLXyHEdHL7KxdRv+7DpJuYuYd1jd2ARyiignjVQMx6AqVdY37iaKE+oSFElG11o4nTaqINGscvzwBD/PESqTdL6HXpsYqsA0eYqqLJFKDUlTyROBCh9Fa5NNaiRNx01cJLXNN5/ZZZKmaA2VKDshKhIyxWEaHfKcPwdlgVo84uoso0wiUnlIGbq8tb3AEwsCVfAcnrpNb33IX37yHjrZh7jv/LfZHd9BLibUokQlaGhyjFiqSEILrchRmyJVlZFJNXlc0u5ahGlOou6TzjUoHVLvCENuEY1ibMFmPnmR4+NDAjfGMmyiVCApJLwgxJ0f4oZzhCqlqAtMA8J4zOLKEnUtUOb7KFjMc5vHrrgI8RFLSwayWFFoOXVxQrPZYj4boUoLyLqGiEkpxJRVhSRq2E6NZrSo6XK0s41m6lSCRs2cPKlwjGU0rUlRHpGlUNUTBGb0NAM3V8jTKVV6hKn72NkYx7mK0dSQ7UNkqUngz/G9nZsQR1lCVg0sPSfNJSoBFDViOjvAMg1ktcBzPfrDJUbjGEXSqFKBLEoxjBpREECJaPU7lJ5DGcdUYo5Yl5RFRBQHTMMjqlJHVQKchk1amNSpTFXJSLVEIWyjaJucTHIEaiQhxvMK4rgizSIoXRSly8yXmU1DVGMFVW7Tsi3q/KZAJ8u7GPYWed0kE1X6+rPkUsTRKKUWVbyDNkGq0NFPGEkiX/zya/jd//g1fud3Mt7z3h/l7rtu5/HLVxm2VuHoEF2FUFyisC12rk8os4rlu1/Po59X+akf+a/83198J8+OAp6+PMGLVDTZY33j1fzqr74fXkph9u77P8gP/Mvf5trVNvvXR7zmtVf4/d/+NJ/68hkunLnBD/7zX6e78Aa6ywKPfOUrtAwbvaPh5k1mwQQFF1sW6Tcl5lWfdjNFk7a4dvAiraZNnLsUuUB3YYVkPqHRU5luh9SJhakqKGqXqKjRTJO6VFFbDnmuk+UyaAWS3CDNE7I0RJFqYn8JpzOkmkiE7gHNYROroVDQZuo+T7vxMIoZUBcxQXYImoEoyoh1RnAkYS/KhFmBY68QJyFREKC1HOJIJisLzMYCggAVGeE8YrEzIE8TXnnnr/P89v/g1Mp5jk88DH1ISoKhLlKUJ5RSSZTVePMpjqYz8Wfkmspio8k4ilhavYtEmNBJ2sRlRqDrnLdNlEYD5dmv01vqMtyymCk98mTMqtZmfXWdsjhh8+6fopx+io996PP8zn9bpeMM6Kg1oijTsBSiMiLJQ9r9ZSrRoj20UAyJNFewWxYSOaba5Hg6JUky5vMxC/11HLumzBU02UJSRQIvwO6qyIaGiYQqdFm/sIptWCBW5LlBkWvE8ZSimhDNGxiaTym3iUUdRS7pDAfUz32Le8qSr12dcjBL2Dh9C3pnjiw3IGnR7kpEaURdmmhGgWWZjE7GOB2DPNWRdBnyGuqYJBtT1TmO1aHKDYo4xyQB/TxJvo+i9skrCUsYIbZL3JlNkbmU2QtIiKhWGyyP+d4Jgb/DYuflmM6cYJ6g6F2KLMAxN7Ab+s1Wp3YYLjWhhigzqASVCoEsLik4oNu6m6SYsXFGp2NAOJtRFzJgUQK6oWHoGmnoMp4cI4oxklAhqwOKKrm50i5E1JaOrOrEmY9c1zR0m7goCXyPhrlIVVUUWUzLFEHMGaUZqiCCICMpXepiH0somY5mWM3bGYUCit6hTnao0gqxinE44oG7ekRhxJeuvJM//89/xW/+xgnrdz3ARndGppt44q2Ms6vovswXHx9TGT3udZ6iSkVuPaXyr34+4L+8/4/4yAd93vLQQ+zOxwzsOVun38iv/dpLrJn99Hvexj9+psGzL+aYxmd55ttr/PCPvo83PfwGWs1X8MH/+hk++fFXc+r8Fl/8p69iDnRaHRfHTtjqHvLAXbdRi12MSubWMwrToochpSAsMY9qBAWcRo2hZcSRhqqMWTy9hBv6yKVK5pfoiw5lFZNHKYUgIZcmiDpKw6Q0VFTZQhYT4qzEVApiqUKUbVqNBSSpgeLYRP5lGnqHqChvWohsFTEX8ccn6J2bPDV3fEgShXRaDVqtBbrtdabzbercRTUVTEOmFOcEUUWcF5iSRRGOaDcG7I7/gSxPEEuD3DAp1RDH6CILMePRNqbWQpYEirKiEjUEAVI35iRQiWZHYCjYfsrOC8eIVsF0OscNC/p6xHONLjt1zFHSplRVNltbXA+PiEN4xflTPPvsEtOyx698oMtf/sbf8LUXH2I80dDVFodhwrI5YPt4nzRqUZdNBgsSaV3gp3N08yZ2PE18Or0Ot5y6hVoQGU894rQkzmIkQSevUoJ4zkJ3GVNVMAyVvIoxrQ4zd4YbxeRFSVH5SAWI8pBRcANV6aEYApUbkioqdTDiobUuY0nh/EqHc7fdR16vsXP5byndmrwQMbQ+shiRlhGaWpHFLk1Lo6akqHO0EgStphJqSEXSwidJJ+iKRhQGtIfrJEKNKiuoQkpWJRSZTn48QhElaj1BVm+BuqDXLmnopwhiDaEYUMrHnFw/RlVP0C0TaoGyqJCkFkUmoxkdqizBblbk4QTEEt1skdcCWlNByksGJshBSiZUVJKDYjlIeoNasqjLijhwqSUTsYixrYQs36fQckx7gaKUiPwJTcUmjAXKWkeWoWnCLFTIMtAMFUW1mAcZSe5Rax0MxSGpnqM7OEsY1gRpgh/XRGKDJFEx7X0Klrhra51pMEVTltB7C1x+4Tp76etRkgmf+tot/Oz7/oo/+/AGvtgkjlq89dZPMA87ROWcrQ2ZU2rEoGFzyxmd06djjELl29e+h3/23R/mv/3pIf3Fi4yCnFfd81re/1ILs267ycbyCq2VZVbX7qRSUhzrAr/7xx9hob3KK+79Or/yH0Ie/t472L4qk5QtWp09znYf4sH7rlC4f02z/1ZCb8KNbBVxrqMQcuCOEc2KEzdjYG7x6lvPMc5CCtXkoTvajFyVqZci5CX4EU29gSTlpGKJIHkURkiZtNB1DU2r8OcCGiKi4VIVJbLQIJZfRGEVKR1g6GeJsyvU0gBNmWOoHZS6xc7O13FsBdlcRtFs8AvSIsePrzMd7+BNtlGFDll9gGL3sO07SXIPfz5BrQQkRUExZaJyj1MrdxJWc/JaJA5SBKkmp0BAZ+buoBqL5MUIQVawnS5Tb07bNkjjKf3WImHu07JV3HwbTREoVZXm4AJOdchJpuCRkIgT9IbOwV7Fob/DaSPn8sxFay/Ramzwhb/5Ry5v69j9BVRNZzYtqMQpsuEQegGRdMhsPiPLDDI5x9Q1yrAkDsHzAmbRGH8ckWYeslKRFRVRndHu6DQNi/2jCUkaEQVjjsYBsiSjaCVbq5tcubaLIMggyqRFRFkdYcgbpImPqtvYgkavH/HkjUPuWRTIQ5mV618gX7uFa/sqp8+eIpInaF5Amk1JkgZ93WS40udkvg3FBMXrENfXSUsbRemjyAJhvE+zscjcf5p291YcU6KY7aOpPnmtYNurNJshVd2lN7BIEhFDaaHIOYaWkwkBy8tDgqiNZsg0jA5a4yzHe9skmUbD0pl4c3RBJfAPCZIZy+sLeL5GIQrIyi5ZVhPNfZaX+pxMj0jFBKFsUcgtrl0eoykOSRwj1m2aLR1kEMsBeRbR650nDSFNfAb9M8SZwdz1qMsjUj9Hk9qIdUaV5ZiWQZqO0cUWSTJHdmKKXEapXXz3BRac0+hqA1nIWewcIFQNCmGTujzhluV11OYCpahzbrBCPPkSUuMUTWXIuDikaWwyNP+O8cEycttm76Ti5aN/4rb423y7WMMWVe7YfJpF92n2l2Sc4ITbX/kgmejzwo238q//1Yf5lV/aJzHu5nvedD8feP9LbMz8zp/4Pl68UjDUJcaJwunlCdvj51m0zmCubKN7P8e7f+AP+cwXJzz7tSNe8YoW73n4Gpurf85733fMlRsy//yHP8mnv7DMOx58LfvuPj3Z5dzaXRxNYk6trNLtyATeVe7a2KJuw8TfYXqkYtk1+rpKVmmIWUUyCpBUjbtOnaWpq5wEY+qsYDod0eoOkCyHKvOpExmxsUQ438aQ1/DSpyjiHgvtBxguCqRFxtgNCYoQ4gmGsUScRpi2xHS2y+rmKxk0L9LUr+BnOrqiokkqdvsUuVAg1S5VkiAWCllR4oVTFpfW2Nl5lmF3DUGUSeKAqi5RVRPNMKlrG0k5oSwMLGuZMotpqC1uHG5jNjv4XkAYzzj2xtSoBEnFeLTHaOqDtYo8+yaX3HWSYEqUKmiLA6ok4Gdedjvf3HuUWDIJaos3PKTwzBUNY/kUVVySZGCpCqYlUyQxirpNQ+yQH0wQapmkDBBmGlJpo0gemTcBQcYwbGYzlzTPaTZUNLFFkQUMl9vYbZVaMImjEXESMw9GOO0uim4QBBnUNWVRI0sdZLlJWkQ07QIvCGnW8OCDZxhdus7XXngSv7WBON7ldRfOc3XmYeYjltbOYjd17t9c4cvPHRGOA4bWOtPQJwg8mnYfWw/wvUNExaRhNVEViyhRUasRuR+wuGagaQ10Z5XxPCdNl1AbbaJAot0uKEUfxRDJM4cotcirhCgpUfU+fipCVmE1FlhcPs3uwSH9/hpJ4kChIRkZmiyiFiZullMlPcQqpd9Y5mBnjtkycOdjyrSNF86xdAOhiLE0mTytCPwpcqrh+RFN+/TNO9I6hkolr0p0w8RpNkHpogkqXj5h6geIsk2WiyRZjiAItAc9vKOELJnR6Wg4xhZppeKFUwKvy9Q3QAkRgkv0bJkgOiSaXyWYvci87qE1TcosJE2+xZLT4aHbn+SXf+kFlu58N3FxCjFLyA2biWlyri75krfEResRwu4mz3wz4ji+hS8fqrTSXY4OJphXVL7nJ57kkWtv57tf93I+8P6XWDMb2l8gCL/CjZMv85oHv8X2fsj1ry/xvp9+lEe+ukukGHjXX8/BYYHpfIYPf+gJfugHOyg6nLr1p/ixN68xLxf5sz/7W7obGcuDM2h5jdPuIpQnKC2RU+sf48qxzIqziJE77ESQhDXhUYKu1chKzTxPkESdPAhYW1ogqy38zKUofaokx246SJpB4mUkQYRuF+hKg7KeIQgl5DbIKslEppAjvPmIPGxgWE1UyyTNYvrNJmnlYnXupaxjgsmTZGUPU6/QFJO8join2yTRCUkso4kVRR2jWiZZJBOnIyajCbUuomkmC8M1Dg5eRJENjFZJmTZI42OyKqTTHNBqDRErAYGQqgZDaWBoDqrS4vbbX4kfiuTyhKvbT1DYA06u7hInE7zIIJs28NMZXanmVWtbUPhMkgE/9qbf5Mvb78WRKkQFBK1g/2CXAgHHXMGbmXR7Xbx6xiyYYEg2i5aIIOZYZoOLp+9EN0UEIcHUVcIkp0wVRMln2F7Abg2oanDnc6p6hiCaVDUcHEyhqhHqjCxNUWQDyyqxzRaqXhKkBnUWEWYuu/MKabHL6xdbmFqTQGpSiDs8tKWgrtzHkuYwWFzlrrObaI1NMFT8+DLkMrPxCUmoM/FtFDVFzo6JwpAoOKE/PE2W1UiCwChUkKoKd2bSHzgUaUng1wjiFMqEqg7RzQHeVEZQDGrhJlE4DBtQe2iVjCAW+HFGLSSoVYXYbFAn1ymqOXkpMXXHaNIAVd5DUntohkGS5CTxjFKsMCyVKIaWvUSe75P6UAhzirSk0eoT+nvEyYw89xBEDwmHJPVIs4o09amLiKICUY6gUjHUmG5LIY8LkmRCEo/odDrkOHiujKzMSWYlbhzghvs0RYmN1RV2Tp5htbPM/u4XsXvvYqG9Sl4VlMUKk0mJPuzxg2/4CD/8A/+dH/nlH0USFmk2Q2wN7nU+QWkUvBDItIoQ0x2zdZvPZy7fQTG1aAoBV0b3MTMknvGH3H32q3zj2Zfz3a9/4KUXZqUw4NzL7me49Frs1R/g537s4zx95Sp58l188A+/yje+9BiiUPHef/8+7tXexueufpGnH9njVXdf5LOfm3Fl7jNs52yPatbqdV4cv4811gAAIABJREFUH/D1J3f4jguHHAt9xqMVTvYewI2abLWnRIlIIdkk+YReR2Z8WJPE0LRNNu9YQOwqhFmJXepcP9oDMWXuRbSbPcJyysn+VaRaQDcskEoQE6oqQjNL8tBALGHovIpZ9jSCVFHVFbJU0F1eI8vAkB2S6ohGo40lr3N1+1F0JUcyBNbbOnlqUGQBZncJwWxS45EjQhpQqzGZmEK1SF3VpJmP4XSIsgkiMmKmoFka/uQqrn+ErHRY6BqEJy4tp4so6+S1T1kkzKMQUSyZjCf0OncSBjlxOqUO+9iNgiB4AU3SmE9vpUwlLvQCpKzi53/xOq972YOEQoI795BrjST0sXWLPE2RtYIontFgAJaBpFWY+gqKkDCdlFiaRnPZwK4MlErHNgWu7m6zfqqNUNQ0LIPpdMry0gK9xVXSqEWQePTba4zHI1ZP9+kOmsThTb1cEIS0mir5VKIUS3SnSZma+InCru5woAyYKUOMmYsQBNy30GR6+zL32DK3bizx5lc1uHH9OksLDVw3IpCnzI8sZPkaSdLEMUTS1CStZ0R+gGm20JtNBKlNpbdp6WOC9BjLlvDne6hqC1NRmSUdyjQkr32qfAc3skmlmpYmkJY3yIUIzWgydWcMbIkgk3HKijh/mvXVlxG7O+jqfWRlim2eQqwLqmwPRdEpqy5F6SDUIVVmkQouirBJkm5jVB0m4VOkRYphSGTpnEH/PKLYxW5qmO0+sqKjGSoUBaJooBgaRkPFVNqMTp6jv6ATlhZCJaJpAwSrTTbfo9cdIOsG7lhnc+k6VDVPP3mE0ltAYYPh0gpKCk/MfFrWAG96hV4/52XrL/Jj7/lj3v8zD7Iy1Li3L7Ew/ijTfI8b1e0oyZCngntYbgl4Spsz4WUWL9zGs1dMCvUyu3GXut5iZ7fiDff+A1994XV87+te/dIbMzsdi1vvWcdsWexfeoJ/9t5/wb/7yffy6c+/wE/+7Pt44+s/w4c/7nL7bYus3D9k4i/w+D99g97F2zi4anBu/Tk+8IFL3HLxDrbHNqeaKqsbNZ/7Ws75W1e5ujujszBFNyz86VWW11s0Oiu4Ry7DnkOQgia4JJOYeFRSxaCEJUU5J61jBNnBUTROrWzhzxKc7gIFNVHoE89OkBUHRIeqdkHMUMQVTry/J09GSGaALJ9DrAUcGYLgBMdeoMpyslwkKGF1eYHYO4I8YHt/D1UQ8IMAUe9TVzGibGGrMoJuUKcecerRbC4g1BVllkOpIOUyRVlSywlpINHqLuK7Y4bWrYzdHcyGgT9OCI8DDElB6/VptlrYhk0YH5IkHoqh09Hup9PoUEYBQjZkcTjAMD2uTZ9haOb8wR//R374+3+RUCnZy1J6jRaO3SGtSgRFI4tgeUtCFhQi+wRBTWg1h2iFgD8eIysSvV6T7Re2qdKY4dICjabM+a3zJKFBkoMkQBQUHB3vU5QpVV4SzULC9BhV0UmCEkvrkiQxYKI6HY4mU7SGguyonIx8qB3iaErqeSwtLHL4/A3yWmGqD/jm89cYPjdF6Pw9b/mud/Hoo5d484Mf4Ib3C2S9NbyrPmqviUkbRRYpBBNBzqEWEIUSo9GjLBtIYh+9boB+gpSHCHET0bRJM4esCvBmT6AIFmEk0tUvIFQDTD3G81OU2iGMd1EVHUOTKeIG7ZYNgsfCyjKqUpMzIMoFLNskSUdUwhyz3aAQapxeH5kWVaGiGSZKNSSrrqMI58nEKQqLSLIOVYd2f50wDTEaLYrKxNFUpDhm6qaEvocsVuiqQSFIBEGArjXQlCGaMQRZRjQspscujWbGQlMDaRG72SASzlCGE061PsXFixkPvewp1gfX2dr6Cv/L6Y9SOze4ZUvibONH+Tc//wQ/8L2vpOrfjrqzhxk+juWX9Lp9vnFdZpyscHHdZeRep8hrxnnKY5cW+e2fdfnDz69x+8at/K9bH6ZXi/RPfY1ntu/m7Q+9jve/1MJMq1dIy5iszLnxwjXuvH2RP/2Tv0NtdZkeazSkVf7wjx7hv3+0hdrsUFU+j3/pm7zze76fQ2+HycFjtIYXkBMbyDkazVnsr1PXJn4mEGci99+ywsNv+yyztImZm3QckZ39hCwqqZWEeZRCWTEcdNAckUiQ6Ky0kLKIIg9J/AxXd9EEh0pUELQCXTeJ8xJFLNDEgtivMG1ASTl2HyGYeP8vQaGJZvbJa59aNDB1idn05CYdQ8lR6BGnMQgNKhSEOqRIRVRDo0hAUGRqRUTT2pSFiG13Gbk3YYSa2kQQK4RMxhB7IMRImFSFga22EYqKdt9GNkRqoUDSQUptlFIB5miCTafVIE4zBsN1pLqgJa8xmwVkkkLNIYa5ya/+zB/zi7/0edbf/qdMao8imVEYErMgJAwi2r0mUZ5jmBmdzhrtlkAa1OSUCKbKYGkDKTNZ6Ftocsp0VJFlMTcOn2I+0qHS8IJdDENnOpqztDSkknM2Nm8nSEIWFhZwJwcIgoYo5/iRS10KlFVIXsaopcZ8foCEiGUpFHWCIhkM20PGYxXPO0BwDPSmwMjTOL3aZPzsjJ/+la/y8Y+1iPPX8tmP/wwXt96GvHyKleVTbL/4OG1niyzfpSxMZFFC0xUi/4idK4c0dJs8ryhYYj6RmUZPI9ZNCjcijDMWuouUYoppXcT3nmB8+CINVSZP55RxiFKtk3gBVTXD9aBheohiH9ezybKME/cGotii3zUxrJTAn1AnAR3HJPR2EeoJitIkCuYIQoRuGARhRSVJqEqNUlUkiYg72aPjLCOUNbpWMZuNUKoMQdcoy4g89TCcLqrWJC9jDLWBrqrESYooi2iSg8SMrnMemRZCnSI2Gpw7/mM2Fj/KU4/9I4985ku86fQ+H/qMxjPfzPnSoxGXHr/Cs89/k0tX7+D+73w7C80ES+mzVB/Ra2pYkk57QWGc3EV/6VZ+6OFTPPaciKo1kPrfidl3qa9MSaYDzr2u4CtPnSMom2yd/ju+/vzbeOdrX/XSC7PlpQ6GZlBkMgt08bJd3vSy1zOalqSagONc4OuPbfIvf/wj/ND3fpGzS9/ATV/J3A+4d8PlYx+/wXrvLnxDJ+UFkrxH6u+xtfUK9vdnyHaPz3/mUdL5Lv2tAduXYHpSseseM+huUFYiaSXi6AppnjNcPYelFbTKJk8dPcct507jjwpEBdI4pMxnCLVMWoJRS8RRjtqyCaZjGo0OB8fXaFvnOXPhLAeXxsjaHllWoTYq8kjG0hXmUYxptBHzlNmNI1RZ5mRyCakaEKUepmhBVGJVBZlXUokVgphSKjpVnmA122RJjCAJZGlEWZbYypA6U4lLF2KQxSaVnBB5OUkcY/dsNLkiy2RiL8RmETHvU2a9m9YkWUcvexTxhEC/TnNhnTyaMS/gQ7/2SW59zX8hU6ZIss3cb2I0LKI6QZdAU2E6H9NuLSELLVYHi+jqgLgM6GgW7miHIhI4dBM+9/XnMISc6dyn07FRVQGvKHFUC0M2aDRMun0bP6tQhBu0Wqsc3tin120QJwLzKCNIRARBQKwybFkizmbI0iqiWBL5AUWVgqQwn0e0bAM39JAjiaVBm8nU5YnDGYPVW1g5ejU/8isfIvCf4h3vgHfd9h4emcxRxZy1zT66ZRHsyAiSRVGPKWURS19E1RUm0xCEnLYKIzfCkW8hzmVMrcB0VHKpJikM8qpGLkPcwmXqNVhcFCiyi6A61KJE1zl3c+SLIClzGp0GWdnBFE2yBMJghCjmKFoPzRxSCRp2u0NaJQxXNyiFGu9IxPMnKIqGII8RqxLHqCml6ziNDbxolzAe4bsxoqwR5RmiJlBlIorYpJKb1HmCbkg33ZTKlLLUUcgh3qfT3kARYmjqiP7f8rb5z3EdkUce/Rzv/L57ubDxfTjuBmdeLrC0cJr1VYkZd3Jh0eZ9bxaRZwFnzCEvbzzCXwUdgqLPJeU2vvvNIvHVKyTKlJNr1zh3xmKapmyePc/pwU3s+NevXyc6rLn74pCDac2/+ffP86rXvJnX3Xf7Sy/MGu0FhKpCEQxuWTM5de42Lh/coD9c5tmnDnn+hR0O9uDS7t287ju+xYsvdtD6tzLZPmDz7B4T9yILGy7zkUM476CIPmuDkkPvKezGeaI0Znyyw7Tokk8epWo69AdLTEf7nD5tsHsiUs1DgqSi2R5wfn2T3Dvh6ugq7f4KQThn9VQHv2hQpSlCcY2iENHqIXlRU5fRzROcxQUwNHoLqxiCzItPfpVzr7yPIIY8DhGLPpadUksyVVpTeqAIAeHIw9EWUSWZmhBVqXGaayBBmBnkeUYVpbj+BE2vMawWat1FcwSqICMXPairm49YWai6g4BMKYJelRTiIUg1uR/TNDYRxBPCMCPKTlA7Byxv6IzmKZZVo1srOAOXYOqjlTZh1GA+3uHpLz3G7370DKLYIE1yrNYc3XBYUBoMepuE85p5IpMzJc3H9JtDnIaGKbQxMFHkNu1Ok35T45bTQxzbIsslHL3JVrPB8ehZmp0VqlJkde00J+E1lreW+OY/PktZZLjzGZIE/UEXXZcRawlJEkmqkqoo0AwLxYhQJUjKAruhY5kd4jwmyHx02UY0DCajHMOsUIWM/WmAK4rkR+/m4x+L+YdLD3Du3nu4y1F5fgayZBMf+bR7K3QXCjRjCUfQSbwUoRzRagqgDohPjjBbEkkJYr1IUmYk8ZMI9QgZFcc08NMQ23yItimTZqeR7Qq5jBHMCZLiYFsWbuEi6W2KJARBA/HmrqMo1FRiTJ4qxGWGIEQIJFAblIlHOB/R6S9hiD6ylOKXDkkiI6gOhr6EqFTIaoI/3UJURSyzhKqiTmLKWiEufLJ4iqIqZPkxmpRgSAkyJqqaIMQZapmRC9eZHkeEgYLXP8f9d/0e4513cGEQ8uL0DCOzTykssZp/GT+a8/CFALO5Q/+4Rjy8xnHkMXYEBEnCi09otUIWly+g2XPOtyWSquba5Cqd4QXusHS0a5/AFGecOr1Koqs8+9wO9znP8XePHHH29vt50/238/6X2geAqBd0nbPM3R1aqzJm0EDpr1OLe0zmGVkpklaHuEc6y8sP8Pd/90/8+r99nj/4/X2+8GWTZs9mQbiNxiAiF5tQ6Vx5/FnuuesMhrFBqT5FUcDxkczB8xon0RzFmFPNezSaNoe7j+FnJYsmvPPhmrXlJvMp7ERz4hsCiVSzvljijyRUtU8lmSx3Na7eeAZDP6E9PM9sOqIqFOoso45aaJIGesT+C5cxOzWCpGAYF2k3m8ymlzC1IWWio4oVQiVTRSkNe0iROzidHpLlMZr6OPYWSTTGVCXILcKpi2LExCScvvAAh7vPEyYqSq1TFj5pMUPXe2jyEroek1cCtSSRZGMEHHIS3PGEKpPQ9RaK3MOdJSiODFlNWZcU2QmplzE8N2R2dIjnw5/9dYef+M6/4H//qcf4879+JRU5ZW6ytzPh+mhKS6vwKovQ96EuKHDJywpvdoJuWTz//A1MzSDIr/HUzhUypSYVD+g0ziF0U25pn+MgELhxcIihhsxvhLTWh7RaTdpOgqiVHB5NcOcl/Z5OMvepSw+EFoUoU+cpsqqSJTVOs0mjoZDGAnkWgSCSpiDrFbk4JfFrBsM13CCkKBc4mRW85TvexB0LJt+oAtrdLe7b/wb71iZXXiwxmyLxTGZhUUbp9JA0GI9O6NsNMg+qek50vI1tBoynz9MdTFAKkSKT6A4b2P0+eXULqhIgKRGh9ynC2MWQDwmiOYWqEPsZrXZFLcWoqkFVGoi1iS5beLMI0chBSNHkHPIMMHFHMkJtIVdrUD+N2a4oqgFppCEjEQYhjWaTII5oOqc4mT+DaV7A82o0RaUqQypMZFkiT0PyGhqCgil5iPUGaTpGkguQRCJJpAwz6jinv6IziLf5P3/7y9x9/zKPba+RiDqLzglnrn8eV3d4xakOu3hcmy5weZzj5gmWlJHOx6gLZ6jMmmgWQbDLNG2ys9NC7YvsXT5iU6+5Evh4wZhqDHsjiUG8w12bDs3bLvCJT36VB1/zNl597/mX3tJss9vgHQ8/zS/9bzMefscun/vrLVBFumaDh9/6/Vx6foejvQKnUaFZS7z9ra/lK58fsBecoc5rLt5+jkcffYbNs3eSZ3N6osTFMyuM5iWULR5/ZBtTVQgSFWfRIJwIVGXAcTQjjTzqqkd72WN6PKOm4Hj3Vh64p8uT2xPc1KcUQnau+dz/oMWLxy7DuKZnn0KvNTRNpxIEsPvITR3LsREkmSi4gReMsJvr5O4IQZCxWxbzSU3iXkVS2sSFSFG42IqGoDUphYA0nuI0G+xdDRl0NUI3Rqx9DEkkkwuUUkJTakptyvVvXyGXUpxcIKsTRLlGk9tU2QliLdLQZoShRpXJSEpCXucImo7TP0sSXMGUuwiVQBAdsnpug+k4ICmOqRKJU2eXmAU6hTjCHalkgsw17w385r+b0BU/x//40Kd49MlNhHJM5hksbX6Ll521+bfv+jW+676vsCB9nsP0NC/sJ2zvf5uoCsiNksFSiMaI1YU5UViTCiWHRzByD9GQqQUNw2jT78oQK+zvX8ONJ6hVm6rWaPYbHO2mKOqIoqgwDBFB0bC1BiI6iixTi5DEIQoxpgRhFCCKNrrZZjqPKBAoMoGqnHIcZcRegr7gMQsK2jdg2SmpJJ37FzxOORJPTHS6g4oi76Ko+5xZX+HFHRFFmCNUIBQtnMUWa6bEL7/1TsTSYMc9JPA0vOkUf76LplYIxS7dvkqWneauTYtzssLrL55h78YRUVGim0N0oaKoBaI4Jstc6rwgrXxs8zR55WI0WuSJT+j1UFWLoprh+RGqusF0lJHmNbJlICkCVSFTFyIiMUWWoMttougAwxDIEgnd1CjLEwRRQxJtqiJERMd0TOLyiCxTMeU2eXYZfxyRFSrNYc3BwZyP/eEv8bW/v8C5c8s0qoSFXoGul+i3bmIbCskELPMuOsohXqNPz2nwhvNNHAmO8hYIXZTyeYKZw92bNj3lCVZNk9XYJW71OTiRyYMUpbXJNE/pNCWsYs7xpx/jhz7wBPP9Te6577X/v+dM/9Ow2T/+4/CRv1BpSCJnNtf4Pz54me9+1xoDpc27v/8tvPFN38l/+L2/wp1N2Dxt3kSeGDn6UsJkt2TvuTm50CeOIt74xtupjRavu3+LL33uL3jqsT5yWbDrz+m3FzjxAvo9E3cW0l0QyOMMQdKo5Zo8GqIR0xscsXfFZmVTxpdNrh9k+HLMQBV5ywPrmI/BtD/gbx75BILTQlcVoixjmmTUcoauy1AqzPaPgYBKcFDrmkySaVjnIJ6C5qEqF0nLiL5aE7g9KnGXbu80ceaSxQGyoqFaAmWcoCgSrYUeRZGQJzJ729vYrSY5IYokI0s2lSASRz622gU0VNVAkVTyzCMvNQo1odEVkOQO0XwfNdeplRamYhJWJ6AJ6HXNzD2mOVhDNjP8scbJ7gm1mCIoCb3OBsUsRBB9hCzngQs3pbG//wciG9/xBrSOg9HsEGxf4/6zj2KqLu95D8Tm6/nbP/ksn/40RN0HWFxc5OVLH+OP/sTinnf/CxJs7tq4wOzZfaIqY2NZZprozMYeomaQlwfM5wmGLiFVCvNMQhFiTN1ENh2KKCCSJKxcJbVMyvkIx6pJIo+iaoJqI6gaqmwiCyKKMiJJDGwtR9V6jGYxfaeJl/qsdwVecbpivLfP2YU2Qm+T5OqL7OkOgeEQBw6P75fMw31s5yyZu0ciawwtn6gouLPt8bLNU7wQZMiZyNaCxj9cOcB2Ogy8lKyOsBs2r33FOjeOPM6fWuCz377BPz0+R1lYJU1c6qpLESsUSkFT3yIrUqIsxxAyzJ5PGPRQxYDJJEDTeghijiom1Eh4RYAl98jKGWmqoCgKpiojCz5NRyQMZ2S5RJwJZJlKZ2gSuwqyViBWLfJiiqyYWEqIXMHhOEKRMm4/d4bHvn2NrU2N/+s33s7v/ac3MKkXsCSTfLTP3ffXLEvXuSr8JEE+xbt+xFS0ya017j34EL2lMTvuQ6jdMWqSsTvqIGCR7R9zIsLL+jobt8Kj35qQiItcDltI6Zj1xQamF2A1VRI/4+xb/5L9L/0E3/OvfwdF1f4/s+t/WjO7dHmZWoxptRusOQv8yd/AE9/a4z/95zOYyRR7tcub3/BGPvuF5/AmCceHMUKxT61VtBybgVLyxI0JQqCjNFzOnumjSDJPPi5w66mLPHF1D0qT208t8Lb77mTTOU1rmBEkEro8JCsmpNEB/U6HJN3gxtGUMhHpdlYI4kP8uUlSaFRFxWvOVUTHa1QFPHm8R6FsYjZ9HKHPzBdQjfrmOREWkupgqFBkAYLWo90SKYUuje69pLGPpMyQ5DPM5wG64mOaPZIwQiKjrlLyRCcv51h6B8QMIU2okjlSZBLEASUxtQi1YKLrInWdY+s9ktRHlnSKvKDd6ZJmBbqsoFQifuRjNUTKWkKxZ4h6Fz+8gijKXDh9F2l5iOF0Gc0zpvve/8Pcm0Xbel7lmc/ft2v9q999c/ZpdY50jiSrl23ZSLbcYhvRVcwgZUhCAiSQYlRCqugdOyaDkNAkA8fGHoSAwQaMsQlukBGSLcuS1flIp293t/beq1/r75vvrwtRN1WVi8pFlb+befddPmPO+b5zTkqzwLZTRrMAr1EnTEdIakFzcYkCi4uTk7ywdytH7r+X2tIRFtqLqK6JW1/ANw+xH72JJ84+xuNP382Bdg/W2j3o1Tpqpc7UeQ+X//av+PlfMLFq8+zt7vPA/Rssr2zR3xXMRI28hDwoqLVblPRJEol2bQmMFFt2ySMNpzYjzAu6V7Y5vLJAUc6Y9+YJogRLt0BzKNBRJRtLK9HceepOyNBv0Kw5eF5Co1Fhb2+IpAX4ss3lwQl++g0mn90fk1/apuIULIkKhlaHSGMzjOn7O3TqEeVQpq2F5KmNpEmUeo3+wYQr+SZvXKhyW93hodPHOf/KJZq1FN9Y49L2Pueulbzcq7HgCB69f4N3PHQbT33zOpN0iznXJA1HtCo5vmTTnmuRjZ/Aqd3JdGKjlQZp3iXLZWRVwa1EFMkcOT1c7RhR1kNVXQzVJg1DVLng8OE2rlcjyjTCFPJyDkPKkBSBplXQhEYhZWQSVOseelEnT/YQpYJpm9zV/nFG8Zupz76Px77n/Yzte7k8CTH8q1RqHqvzEqfaC5Ths3S/OeKRk08wTizObds8etvjbB4ss7M5YRrmfO2ZLmceVqjsZfz5DYVT5Q1Ovu8N/OfPBtx/xGVzV+VND8yhxjmWZXF+ZhKLhKU1HbfzEmv+nbRvfxu/8q8/BN9JZaZZ0RBCpxQFN3dGrFoL/OKvyjzxxDk+9nsVuvtjHn7ro/z1l79CUqbIukMmJmiqz87OIpevDVlf0Igim+Pry9TqNi+f3+ZYskCW9Ui1EBFrOLWzXHjqC8wfauOpEl97YYxlZzTbDYo0QNcayFLI8twivdmQ8dRCUqpMDkLq8wVClVj0GrQkj6an8vTlCW+/d4WdmU+oysy5C+SixHbnEaWCYcrousCf+pR5ScWuUWnozKYZmlEjCAJ0tY9ubJCJgiKBUpEoJRBaAbqOaelMpgGaZGFqLmEoEEKmuuq/pnKVVRxrjqIMkcoc8gRUmSIHcgGSoLNwnCDxoZRBgZKAOFZBLpE1ExWJLC/Z2r/O/NwKvREkYReVmOXOIiN/iOtpCDLyXCErB8RJhFMxCRIFWy8RCjQdi+2dm+zemFBzNUxjBckyX1PRsk3CWUA6UynKEXmhEIQ+n/jLu/nVH/s0Xz33ALbmcrA3JfU1JkkLIbv4ky10b4oiCoa9MUGSQVkgyQpVo0QIQZHC8RNHWFvboL7isri2QaH6HD66wXzNIgwC4jJFMad4dhNJ9MnKUyBu4M8UPFciD1Nsr8pw2EPOG8j6Ds/u3cbrOh2e6l7Dmj+B0uxghTJTOecRb4v1uXXKRKKz2KAbHGAZi8yHAa4UIWU60b7KtcGAO496fPLJhKrq88pEAVHFUXTuqse8zYuoZXBz6wbe6hzkIVd3ZkxThWp7njhQXzss3DPJaZMnETkHgIIQA+xqDylzUcSAWt1AksaUyQ1yyUQxNOJZDLKEabns7saMhj5lmhCn+6hazlJngdk0Ynv7FbxKhmZp1KvrSLkgSLrkYo6aNeb4/CWef1Xi/Q/+Nz7+sR7veSDAr9zHytbfUiYyu0qPclvi089DtRKh59scZDXuUUIW+hEvhYuIWGCmC4SSzerRo5ivuuhrAY/MJxyYFtNIZvWQzM4VweKcTqlto5g64cEUI3exsgGjqcri0W/za39c4b2P/TD/+oPfYWqm7cqUeUGWlty6YiLXJPqDlP/6pz5/9Kk9wuBRfuZnPkIcdPFjmUNrDZIiplE5wfqST1HIBDOP6vGEydRjvJtwvFpi2tf5syef48WXdrnl0EXe/0P73P1Owft/9HkW19uMdiWcTki9vcThBZe4UmO4HVCpOkx6OYtHqnSv9zB1hWkR0F6aR1FslrQIrdQYBQI/adJcSIljjzPLVdabDuMsIUwLijxGyR10u0bLa7Bz8wJRktBszJOlEyRVx4hDsjwnU0xUMqRcxdEbKJJFmA4oVBnNzCkVG8tT0TSDWMjMDqrUq+vkZYRdUXArJpapE0U+imJSpjkyCrISv7ZUspQQFMiyTBJFyKaDbbgoikSWmORlTMOtM5j2SKQMxXCZzm7+XQxwDANf9MjifSp2CxmdOA2ouhKzWUqeW4hsRilSFtuL2KUgLgv2h9dxDQ9TbxMGEzodB8eoMdifoAqFiqXy9adm/OqP/zl/+cRp/EGPrZ0BpSJjKSEV06LaNJBNl8lBzCQcMbdss9I+QsPKqLYkpqGKKlLywuIgjLEtm3nvMKGWoUoKspIyCxLq0gL33beAkCsgxshGi3YzZH88RckiljtNkjBD1WJyYTJLhuxMdJyG3CCSAAAgAElEQVTGHNMDjYuDhJ7YZBo4lKqGOe2zIzU4e2OC6yzjD8cUwseQS5YbNXb8hGN2g69cCHj3ss+NUOV0VaKepKjRlJ5IufvocTKuc7lbIpUSg1efRuncgi6FxNYKSiyIgwTFyVHyAtVQaViCWaJQMTXSWZ2cnEIU+NGQUlHQVUFWNEgSBdMo0HQNkcsgIE1j4tBGEg5utUaMRVoIdL1OEggMvU0Y+qTxCEtRgIgl5YuUlTnur36FT37mOY4/8FEuGW9HkSOGqcqRB1p0Rgm7Mjz8+rv4xosFwxeHLJoln5mc4dlwg2MMiKVLaI1V/MymFDVap0sufu4yrTuP0p0scuFcl/aCxR3HD5FsnmdwtqS2WGcKHGuETMU8Q7MOPY8rr/R439/7h/9da4b8/zXF/s+XCQFyie2ovLrTY+dawvy8znx+hrve4PGBH/n3HFsPOLxxK91zN5l0u1i1NrldIFkKcVny1tfdQ/b8gBe/9hfs3vgGzYWUUXKO9z18lT/7k+t85vM7fP/3ZfzP7/GQGPM7H/80L156lrcseNyyNo/j3cXskkbiF7x8tYfXStnZPodXW6WQPSryKv2LfZbaFUJHQrdUUnPIlfE+b3/dIj/9pqMcXqzgtm0OBdCohiRyimdIzM0vULF0vLk2y6uvx62o5OkY3e4w1NbQzD5FOcUPDVRDw3BjBD66YpCmEpa2QVrE+JOIaDBGjVX0ckg8GeOpS8R9mWLqYagO7UUdXc6ouR1kyUDTJYbDMUVRolk5Zd5D1+s0XBVkDQmdgoKKZ1EaMlLlGBVDwbab3HHq3cSBjOepOFaHinoLlrpIEAwYT7qYZkGeS7S8BpZqkUomh4+/BbtW4WCUYetgl8sEszEt08PzKsiyR8kBt95yJ169yaWblxg7b+S9PzjPf/nwbxDKE8qazv50l/74JugrHOwO2dl8mXB2EV1ycSsPYLkW3/2+tyAHOlXToDcSlOUuZSTxypUJX3vla2xfvcjBcMb5C/t0vHl8cZUnn7pMEOwziyOyNCZMVQ7igFSz2B3tIcsup44cpyIHlGFGf7zFtat77BUSSRwgsc7UUtB0i83GEqZ2gZZ2iePWNQ7PFwxMUMyCv7h4wBuWely4ntKYW+WJ3Qm+VUESHp8dbdI5knCH4vOZly6Sq0fZCwpeffGAN3/3u7lnSeHhjSbWc79DUwnRNZO5kzUW11P84gKpouA6VfojmW5/CoqGojrYboAkq0iSTVl6yG5K6Zp4TZtc3qOgRNFUZC0ilvqYtRZ57pNnExYXO2gVDdtWsBQZTRZEyZhB2mdvnBJnMEjv58LmbUyVOqn+AgvbXyb0lpgf3ySYrxCxzBc+93lOqNu89RFI1nRiWeOxo02+Pu3S3VvjzD1tHn7zbbzrjqvs3FRZuWOFG089xcrtI+47LXF1M+HLz10m3+mx3d/m5m5Cs32I/SuXaSyM2ciGHFQ2qW28BJT/Xab8/5iZudi2RxYVVBSDk7cuMb16A7uSc/zUKX71F23c9i4f+9jL+Npj7Fza5MjtR6i2B2gTlyOLq6D42LbH0WNL1GoyS8vXsDSXF65e42f/pcOhpXlarSP44RaWbPNvfjmnN+rxa/+pzQNrMV4w4/EX+zgLbVarEYg2eWrRWNljNk3QZA2rXiGRSm41NCzJ4HwyIgo6NF2fkyclrm2nWBMFS7c5WqmQaS61tQZlf0pZgN3eIBUzYr/E0D2KaYjruFRtlSgt0G2HLFRJ0yGSMqOUcuxqncl4hKZlpEUFWVMQSkSqpBimRZZJoOpIeYkfTFlcOEqYbpGEOa7dpCwVDM3Bj/uYVUGMoDQlLMclSQpkRaKUBHkZoxaCOAywGg0q1hxBMCae9rDNOn42poij1zadihLHrmGoHmUusbIwR8YIVauyv/ttWrUFonQbRTHojbrEs4wgvc7e9gjFCvEnOiox02kPU6ui5yZ27RB//pkZH/5fnuLZ7n0ISUKKU6bjPTqrx7Ebx5hbvpPOYpWa28PEYByMKDWJ/YnGqY7GlemE+eY6e5NXePjO48RCEMQKlu5Qioi5uSXSYooQFeLAgzJm5t/gaPMWZmGM06gwnmRQjqnqdaK4j+EUjCZTLN2nAAoF1MLgUiGYzcbEM5hvWySpxCRO8DoG13dUHDvg/KhJpKl0gwPuXzN48brPtw/6vHfZ4OVtj1fGPn66x14BF7YnBLrFF5/zWdRkHrhnka9dtTnpbhMkJlmsMQoscn/CwfYNRDGmM7+BYQvioI9uOSB0wljgODlJeB5TzJHHYwy9xHUqpKlMVhaE2ZSGu4JNTJ4XWFqE7w8Q0iKWYjAbXsXQEkxrgUXtBsF4jaGxTq87ZXDz65y5872cWvJoeArf/eBXmR20cZ0Yaec6g84ZQu9uiiJiuC/Q5DGXuyGEMIlLtnamHPQlBnmV7rnz7G3vsD5JOfHwe3nl6g0On3o3RSCzj8W+tU5jcpXpXo/UkBCSxSTNSXprTJIXefvbf+47zzTbqLbJ8gS1LJgUEtP+iE7HQI4KRqMpujXkcq/BF/5jzM/+wnNsbJzhxVc8LMfB0zL6gxyMMYPyaeJM4do5kzc9OuB3PvEi5186ATYEmUrFrRL7M2Rec43/2r+BD/zENrNog9UXvk3/1FuoRCWdioEsC+zmUXau+6RlwfxCih73mc481psVbBUyS+X8pRmTtIrPBW67e5W2M6Pj++zv67waHKDkFicPL5EZEYWIMc0SR0qZCYW8mFGqPqqoE0QFQlVR5AmiEGiKhShLxukYzZApcoFpaRQFJFlK1Wsh0jEiD9F0F9OoMNc5Q7fbxfQ8NE0miUJM3cM0a+RCIYxS8iIjj6asHT5B7IdISBiqSTDtYWs5qW5CqDOeTRhPr5AHA7K0pNBSpHyIpBZUqk3SSCCyKfP1KjujbbKipMhM7IpFlPcJYpU4tWnUlgmmXXK5xsL8AiKWkAvBOBmT5RlFalKWEihgdm7Hjr/Oue4ZJNXGpoUottHNCokvMPDJMsHNazKl0WO7V2F/M+Uffe8p3nlc4qNPTijlMa2axLntAR9+6xkuxhO2Ni+j2g0WvBOUpWB/+CrN+grDUYpINapugOm69HspaWkRJiOCwKS5mNLdUtANFZFOUc15dK2LH0Z4tUUsf0aULZCM+hSZxFhJKfs+RROU0kCSFHCq9Pwxpys5Y7XKMXOGb+nIUsQDcyn1Anp5ySzao2JusDczyRyJly5sYuspBxML1dSpKnDQDZj6IxxbY265QzB7BSEEjpETFaCJOSRjRjSNkIw6ReFDBlI5pMgEXnWBIkhI/Gs4FR1Vz3CMGv54gGZK+Gkfo5RRihDZHKKIOQZyjRZP0G4U+EGH7tVnOLM+hPBbtNKYc8ND/E1xlPeeyfmuBwe8cXnE8ear/NHmAt+7NGN9XhA5HaY7GcX6vcxmT7FoN0n9iFY04blIZd9d4sLF8yyWOkGSUJ0z0YMuSr3G0vWzKIsWG4ZNtzrCqxdsb5n81L94Gdv+WT784Q/DdxLM6hULRdIxrCq6nDIJZfzplLXFBfq9hONLJS4522qLT/1BQO/GLm+89zTPXXLw5GU22h5594BDxi7XL83z2A99kX/8jydMh2v4ak5VrREEU1QhsDSTMB4hqxa5VfIffiPg47+r0TLmmDo2/bSNjk9TU7lxsIfbWcKigZAP8Y537fPy12NuhmOaSh1FK9mbOmRZSpabdK9s0T4tMWfKVPKC677MOBnRNC3y0ibKI/J0hqKCyBWKAsqgwNNM5FIQijG21sDWJRSqWNYanbkNJv4empajCUEpZYhSME2nuJU5LC9FN1SKzKLf38WtOPhDQTpTQMSYRg0/ilho2+RCR69UMSSJKzcuUffWIQchjVCkOdRSxVJNMrmGkMYkeYlIdik0F1N1UUoXW61SKi10JaSQY3rjiDzWSQKJlbXDRPEARXJIQolSUqEEr9EhGRfEWUCcZRSFDlIBuUIWK1S8gt/8Xz/Fr//Si1wdPARotBo1UC2mI8HqRhPDcDHNPfbGGfOra4QzBbdi4FXhxec2+ZMX9jmyWhD4Y2y3ynpFsO5WOenm2PUNruzsMxwOqZqvCSnjIGduSSNKHMwFAz+YIpdNsnQLWQFNlZkMHJYPqVSrKpNJmzju0d83iVOd6fgqaQJh0cJe1BF5lwyPrbLFtdEQD5NQUVkyYz74ww/whVf3ef1qE6t4ho62yCDIeDpbQV28i/XZFYRYo6JMOXx8hXO9G1Q8DSMqcVpVdHWJOyvX2Mo94umA1G6iKimGXUG3QkYDmdwvqC/vkgUWnt1C0QXBOAVpQCoSTBnifA+hHMIQNo4Djm4zShTS0qCgpIxa6ExwKhrmNCczY2ShMeRB6o06q5NPcvZayJvuKvDaAQOWOZhMuU0bsFw+g5EtUWldYbo/ZCG4irq2wsGVBdonanz1OuQTm1tOHKB98UWKTo1R+43U5jw6DYd+Dgu9m/RGddTmmO2pgjZKuW30LNltd7DSqGMpq1y+cYNXp33uWgtoLf3z7zyYeW4TUaQogCKXIApCYdCbjDlxpEkt6VFtewgLHn3T+/l7P/oUn/v0HuPuLvrcPCvSc7zlfS/y7e4NPvvVHW4cVLnllAKZx7HmPLuzIabE36lxAs9rE0QhduUwv/+nJ/mpf/o0F6+v8dyVbfYuXyXNA3TL4OTGOt966RUWjh9FkYdc2zqOVqlTsRYIij73fddp5paHnD+bMh41GCn7rLgttFsknHUPcTXlVFPl2esjxuMxo94M2zFRVYsilygKnXqjRqYmr5V6AwVRujiVBrOwj6IbyLKFWqZEWYSiSJSlTSmn5FmOophoRYxqJhRCIqdPWVqYShWt6mNqGmUxwzCa2FqJaeUUhUERyMx1DjFNh+imiqbq+OMMQ9GI4ynjYIJmuJimTJ5JFEWAAXjKPJZiIFkxyAWzMKPAQVUNGh2D0aBHmsiM0xjPapATICkCy1BZWK7T7W4hExMFI5I0Iy8UWk2V+vB3+P3PP8rCmXdg2h6a6jEJJyiWRCZmJHkCekGcqShGxP7ogN3wPHHic32ww6SUKZQZg1BCSmXiWYSt6lzMZU4pCp1VgweP6Pzlc19HrlRxTZUs0bHUlLgwmQaCyVRmbbXGWx44RdWy2eoOsVyZOM3Z3J5S6jvkuYOQDyhLE0ODmeSSx0OGQYue0qQMSk43JSypQazP0DOJBdvh5Qv7vDF8nKcPZEb6aZJoRlpdQJvaxJPrvBzVqCs5WsXjzWcWOGKnXOsV5O4YjQZbQ59n+8usW3sEdhX2A7TGBqqhoMseukjorM7T24qQpD7CSkkTCcMoMVWXspApRYGieeRKScVoMPTP0a4ex4+HeBZMg5A8byI8mWISYXcW0MopszDCq3RIIpmHH/o8T33pJhu33Mvcls+0qLLWmHFsPiMKIwz5Oi+fqzMSLQpsvvyCy/6VK8x3bsfJd2g0dQ4/8zccSA7Pp21evuJwZiNnFu9wqC3xzCUTw9VxDZdGsY3ZH3N14RjXA52dicZYyZiUKv29IZe6E97/gz9HlgHfSTBzbNBUIC+JAjAqOpoimOQFeSl4YOU2Rv0udxzWkDUfVzrFZ778Ai+9vM/VV77Bf/r9q/zH302I49tJBwrjqU7vRhMz76OyyWqrwrkbJYaSUsgKSukw33EJBwMaasHf/+GQf/Zz2zz8hodo1FM8I8Jp1Wi0l+iHORfPfp2jq4cp7Trff1uXL1/NecfDRzh5yx+Q7j1Kpl6jP1DJY8H+QUo+m7G6qvHAyVs5+6Vr9NwKe7s91jdUJEVDpokil8yCEZlIsdw6ilpglYIiHSIkFctWyKKEPDOIM4ul+SMM4muopkIpmchhD4yMPDJoHDlBGA5RSwNFnqHoCq4+h17JWVpdIlcuk4Ut9qd7tOcNLK1LSIxXyUkSKHKNwbiH6bQoM40k6YOqQiK/1nNDQRcWSZIR4iOkIVmsQtJAZUbVUcjDCpKaoSo6plCQiwxdlvG8BRxHZbd3hSiKqFQalFqJ4bSx7Qa//8uf5N9/4haWbnkETS4wHYtxLKMYBZbTptbR+fSHf4d/97Nf4ZtffIJH7n2J/+nR5/nAO1/lB9/+HL/9y2fR11bI9ILE1jHzgDyDsGgzHk94IVW4T8o56XS4HLaY5VOyUkE2puS+j55qXBsvcbQRoEgJNza7BMWE47ed5ub2VbKk5PDGKjXPQEjQ2ylQzAlpEWIUGoHiUnNc5KIOkspZf0wzvognbO6RXmBNCqh3mnyhvA+1KECSOLz8Ol668QQ3hImqOqy6M26mOnvBiG9d3eFe2+WRe1v88ZevkpkasnqIIoFpGNLWI6LSIUtGzNIlwsSkLCCJDzANFV1Zo0inWJqOIqXIioSqG2QZjKfbWLrHyvqMON1gHO1j5xaTuCSKcjSnYF5L0O2SYPc8jlvDcnPyacBs+Cz/+09+mmL8OireHeT2gObuK1j6iBN3aDhSwd9eeBuu8WecbKv8zbcWiUKH5v3v4cqffgJ50cK/cR41GfIF/RD+6Ca9IuWQknFzLDEeFdxxpOREOeRWecr52KMvNTlQfMyiwvzRFi9fucmJVZex3uOl5wP2t2ffeTDTShtFNtF0lSJNKYocQUGRayTjkK9tbbNWPURaz2lUD/PRP7nJ+955jM/+4YTPfVbGq5WcPmyzdbNHUlbJYgiKgME0wKyfRkwv8cj9TfrjnGmcICkWppQxtzxgreXgbqn8k4/0+L3fO0eZt1jvHGa3u8ulwQF3rK/gSwrnLlyhVnR53/c8xvcdmWMwGUCm8cUnx5xaXefG5BqFSJn0dLr9fZ76q5R9vYu0ElJbKultOaysbTCLM9xmwHQaEk1CpMRFVSRk3WIifDStQEgBOQqGpZGEIaqsE2YXkTKouDJoAk2pEIcpesUhTmbYThWlzChFiibNEHmNcmYgjBhVyggimVJYaKrEgR/QqNfQbRW5gNFom0LKKfIYVc0QZMRhD9W00XWBLINVayG0CIGLpYFj1RG5hOdZ5EOBPwmwvAplHiOlOlLh0lzUyUsbXVNYaq8SC5Vx4OPaVYQkkCSbD/7k4xx/+MeJgwDbqZBmMzy3Qi4KinzEsBvzb39lB+uWh/iN372LTz/+EJ/+6mk+/rl5fu+vTjO4vstfffRJvvilGm7tVkpbRe3USC2VYL+PIY1Blrg4DnnbnWtc8guGezNqqw8RbJ9DmGAWB5BfJ/T7hP4MipJrV64SzYavTVwUgmC0SZr2OHy8iSbpiNyh3RSIUFBdPsyke44ojWnbLqGiMU1C+tIC13KbnvCYDK6TyhaeW6HR1LmwPcbKZUrNxLAVrME+NaVBLAK+vnOJxWzKD7xziWOOyzf25jEVC63apch7tNw6hjWgancoJANZ8emNRqRBgG7IkOcITNIsJ4tCRCojOR6OUyMLfYYHHqLsU2LQqOoYskpWjKkQkEo3yQIDzZKZs0y2BkPcxpRTh8d84LG/ZvXQUTrJFmr9jVQf7HC4kWCYfaaTNqPcRsPhm5dUWk7MNjYKM9aKXSxrkYMSenoLp3UrGzWPexciJp27WLdmpEXJNIHbB1d51qxwMuuyNTG4pJzCq2oMJwm9QZenX75MEKpc3xmxfz3gV34F+E6CmWN7SIVMWUC1JhH4KYbZJC9iUqlATwWbkc+cH7O6cIRze/t86yWfIKqQl03GQUo0jrEac5SpYHv/gCzPKYqCYW+fbiRzeyenuuATT49hODK5ZuPaG9zR0vnMWZmXnsl5/z+Y8o2nJwzFhOlwTEsvmOkyNXlIEW+yc+Mi860axx48yY3ud/OVr97Ff/j1j/C5z9zNieU1pqWB4frEg5DvesTn3HMlCRq7vk6SJFQqGsdP2tzYHNJZLIlnEYYtkYQD8lSgaya2WxKEORIqUplTrdiUakRW5shlhmSa6FoNRZJIEtA1mazYRaBQ6Cq5iEiFIEhKJFNnFkZsb+YYZkwSpMTZHpevPc/S3EkKkVOWOUmSEsX7TMZ7SIoCGiiKRZpJaLpOGE4QmYIqKaT5kCg1WJqvUjVNorgkm6XYmkEU+ihCR84EZFOEodCsHGLS2yMKp+Titf9KNIrM5Hd//vf5b8+9kYW1U9i6g6xomBWNKAoRmU4WKlTmKwyvv0ylfYqkgGQ2ojNfJSgUHNPEWb6Dz/3NffzWz/wh//ULHoUv0ZBBLgS5ZpCYErvjmHHF4elrQ6yai2zZjLavMQxS2k2dJBuRJRatxUV0WSbBRFFt2s0lHKeCZhnIbgdL93AUi1Fg0+jIWJaHYewzHe1jqw5IOWkWULVMpCSjKMD1DApZIskFmiqYhmP2+yqaalEWOqqREYsVblsKuOO4StPNWe106OYxpyo2L37zBXx7nWkwoIxGJAlEygGros1ochGvOmUUCfKxQpicR5fXSPQUR4lATkCqo+sNZMVFViVMQ0f1JBLRQi51+tMxkiookSjKAyrWCg2nQeGXjJSYpYZEf/ca88WH8dZ/BKn1ICdPjsgnF0gPInrPXCA3B/R7NcrZLjcSlWE5z8bCDEMZ8Phfd+lWD9EZXiTXlrm8rXGQ7aHoTdRKg2PpS+hbATvVeaJM4kov5pg14Rv9Gq/7gXtRJz6LawajXkiUhozJqCgDxoMhP/rDOR/+EPCdBLNKxaEsDLJCZebHdNo1cinC10qqccaoKDAzmHoq85kLygG1Q01euZCiuyY1y6G0q5SFSX88IopKJFlBKCVaWZJJFS7cjDil2hybH7AdtUknU2bDkmtCoTuM0SOLp88e5yO/eol/+6EJ3/vQLfSY8f2PfT9ZkLJ98RW8Wo2zLzzLrj+i3fwWb33brzC8eC974b/k1PpPoTsSY7XH9o1NJsEK03SHmV8nCBNG/QmqFnPz+gF1axXPmbJ8qKAQBQuduwlyB9mqUdFMVFVGt1JmQQ+ZOoqmYjuCOAvJExfVVEAXWI5LMA1oejq26TAaaVRar2VHmuIxzgZ4lQJZrVGr10lDn6L0WVq+lZ39V8jF5LU13kaVVtNgFoYgd8jEBFOtk8UlaZ5gOA6GXMPQTYazTSp2jRKP/eBVilwDUTALdzHNKrV6k0JRWFjpMBsGjINLeHMQzASSkpNmBaLUUOWIdz14kccv3k+eK8A2hT6kzNqIJCcpElTZQtMDRjdvkKhN1IqG5xlYDgS+gyR8gtmQIBrxyOsVLu6+iyRO6I189oMXUQsdjQ6p1EX0fYazklNewi88us8nv2qxdOgOxqMdjh/bIC0g8HNcr47hgO026B/cJE96yCKk7jZI8pJhPEOmYDoakQqZdqNDxc4wHBPdyJjrdDDVjDyJkJ0afpDgunXKQsYfJeSJYDwbMxptEhVV9DJlJ5swN1aoLtcps5AgO8ItXsE3d5cRao277lxhp/sMbcsh8OpshBVuJgp2pUW+dxk/nXJksYamCNx8hiy1wK0QTA9oeBX8uIeWD5mNNfYHUzx3CUWP8AcKyCOSsCAahyy0LYaDMWkyYRpcoJR0Xp//Jf/wxz7Jr32oyro+5eg9GrNwnbrU546TGrPTJ4j2dPQiRa+6KN+8THCgcvVqn5Fh8qOPnWStdYOf//RFDOcEW+OcE7Udli2XoB7wqed2md84we61Pm7FQmq1uLm7x3nT4stffYlf+lfvIg7bPP/yi/hKSVNrMZq+hO01eP9jMz70nQYzVQJUiazIKESMyFNkRaWIISlS2q7LIPERWZ3vuVVhFuVcv9bF8VSm45uYmUGGj6LUGKYhWZiimRKKKiPbKnpckskSM2lGRS84XBUktePM0hF+0COXCoRscGxjmU/9l5Tf/mifL30l46jh8PjZm+SZRl/4vOf7f4i/fekKixWJF1/o4gcf4+iDAf/8nwSoUpUFtyQRDvPVM+ztD5lMrxH76wTTLepzDnK8SK6niFIlj2cEpFjFPexP9pibb5IGI2bjPlHk06zdThJpFHTRjBhFMhCKSh7EpHLI8tIdmJ5MMBky2B+jawoi3UbWW6imi1oRlKZCHM1QpAx/otLuJAgEyHPUa3VMs4UfjMiznOGgz+LqGprqIJcSWTpFVhIkSgyzwSzaBQSOt0Q1jwl9hTic0fP7RNkM15sjlyyEnKG6CUEWkmUmmhkwO0jJS5mq0+eB01c5unLA6098mw/+i0uYK+/BsioY6owkqSFyF0Uo6JYOcolQRox3N9m4/z4soyAtJcaDmGw2o0gErlnDdqu84XXn+LO/WQBZY2n5OK41hyHn7I420csKBSqmWrI/Ffz19TWWOgW+v4NI2/T2FQoiHDtHUi3Gg5yEHEmDeAalsBkOIxCwMN8gmIWIfBeDkrx0Ma1lpoGCpuakkynb2wfYVQtVgWarQRRKVD2TWqtFIUuIcg/bXEbVBaJ0kaIKM3ye+MY3SFihlOtcLwvEpEprpcXOq2eZHexg2XW0qCC1BHfNmYjZDpqkY6pg1UyanQqL1ZSFtoMbbXGqqjOvtPGDA/ZDFQ0VW1/CHw6p6zqyq5KEW0hyhO3qSKFOnHURpY5lVxgHXd78xs/w736hzj0PPUr99jdxVHybaTCgumDw7KUFhGYR773K/ELKenXCja7GVmmwtKpwtOPyujdpnDpWUGuuc+bIHr1+Ba2+wKioE8/g1PHDdK/vY1Q9CqXLojRlJ1fpRSdZMLb43NPnuL67jWG0iKMBYTAhED6nb1nhrQ9t85rN7P89zEzg68BPAv8MWAYeBxrAXwA/D7wb+Dyv3UwG+FfAJ4GfAC4BV/+fYKZJDpIsASmggQS2IVFKJkGQ4FYFZSyzbJYIW+KJgz7DWYyiNLn10Bwb87tMUdjdnlEMA1JFoSwFRZghyzKoBaIsmSYGIz9jkocc6RzQvRYwEAIDj+aCx3Q8wxdrfOlLFv/oxy9z39tDpk92sOoB0yRmvyyo1w7xumNVbuwvcPH8WYZbj+BYGd/3gYucf2GdJM144cKrJP4VFkykRgsAACAASURBVNun8I5WSdQp9fYtmJaKJWXY7SaxukJH2qUfp0yHY1TdQ7M1RnsJhiFjN2QOHV5mONihiG0c1ySOQtJ0hiKZXLrwJHNzZxD5TRS5gaQLTpw+QS6XEFaZzhIqFQvZaGFqGlnRY3CwiSxBkAQ0G4cJw4w42UeSC+r1VQzVIpgFWJZDc+EIB5OLKHKdJEoZzzbJ4h6+75OXDkgqYQKN6iKSkhL6GamI0B0FKXcQkoVp9SgijUKSUdQm2fnf4NtX3sLWTZdvvKzhHH2YIi9IiwmKMKGEJC7R9CmhH1KoU37rf3ucT/9BhtYqGQ8maIpCOB1yaGWFMCwgMyikgDffc5OXLjyIaymUho0lV5FzmZrZoJA0DMnGVqoUos4k2EURGtu7QxRxQGlXGAQNZGOJ3sE2RTYhGOUkiQ5FjOrKpHFOUeT405zC9Kg5CwR+F0XWKTIfU/MJwgHG/CHcRAbLgLLkxkFARbOo6gqT2RCv3kRMTXLho6kWquEiKFDJkE2ZaTBh/+BZNNGg3ukg5IzQ7zJDp8xyUrZYc+p8c09CLhWi3Oe+2yyONBxONB2sNESKdzGrBiePHuZs/ypvO9JitzcmlxxUy6Git/CVLqEf4RgVRDymDDUiOaSueBjpHlL/Ct/94Cd58gst7n6gwsJ8h0OHrlEKA1n1uHigUh0M2bs2xI5jIr2BJwYs3F3lys4tXNwf89zVGF2r8aUnKlAOubwtUcR1Bt0RMyKacsx8tSArbSRlTBRpeI0WFdfkxPEYtZ8SJTEvbs7Q4xYbcxJPv3SZpuMQznwee++YD/0PwiwH/hD4LeCjwAeBC8CPAq8APwgsAm8B/ho4CfwicPvfwe6Pgd/m/z6D8EtVa45MxEBOIXS8WpUknKLrLlFSkiY+mqIwS3QuTfZoux7f88hxfuI9EV9/IeerLyjMJj5GVDKyKog0Q5YFcmGiKAV5kVFKEmCQ+yHC2OB6kPCed485e66ObmWUZkQYdwj9iyhSlaeeWuc3f3uH3/zURV79RIud7Cp67tBeb+FsPMS9yzG//Z+f44knn+XN3/UO9Ll1vvJMjwfuWsTfGuNoPt0rKfKKhKppRIqJk/aYFBe549YTjMTLxOERlDxGTnT2uq+yeWVGfbXBQW+fresvs3V9B5UcyYxQJJflxdvxo33SJMLQKzi6RBD62FoL204x6zl7N6aIYkiWpgg5wLNuIzdiZD0kShOGPR/TyvE6c+SBgm46JOWQNJVQFJm9wTk8bwnLqFCxLaaDAzIh0K0EWy4RRUxqRIThPqU2x2B8EcX0SSLQFZn+ZAu3puPpC0wmAZac0qptoFk5Vy8MmDv6ZhaaR6iteyhyxmAwwqnWKchJQplOp04wTlFkk1T2+ciP/yWff/4DHJ67G9kVhEGEUxHs9/bIYw3HsREqvO31O3z1mduo2vNMom0qlguSShQXqCJ+bbhe7JOne6hKB9WoIcQEqzJHVRuzsDRHNE2ZX14gzE3qLRWrZjHze8iW/JoPUtOptlV0zaLbi6hU3sxUbOJVDPauX0ZXXNq6xEjexjMPs71ZEIk6Wb5JOB5RkNPfTzCknCSKyQiQFQVFcykUj+OHlslmErJ5G/3eFupsC6dxlPfd26S6fJpB9wVIFNr5iJHcILTX2BkUpME2Z7djzm/FfPvaZeTlB9i0ZZ598ib3HCpZbSzTqNUYDnaADqgFpchRZJ2apjAZ51QbHTb9AMOICPILGE7Ax3/9Wd75jjex6d+FGCr80/nPM9bn6d6YEE5l1P5NDKNLIRWY5Yj20WWm5RleunyDUbjE/KExly+EoGt47hn0JOCpS1s4jkM0m9FqhfSmr92E1YyCYJYSTZu0KjlxXoP+NurijH7PZXv/Eq9uX8QSIXGecTBO+LG/H/4Pwwwg+7toAj8C/BHwC8BPAwGvZV4f+Tto/QPgLPAkMAbeAVwGtv+vMDMNGWSZsgQUlSzLkbIMRc0oVR1FyTEKmWpd57bjMYN+ytmLY775csS9ryv56R9ocWVTJRr5ZIXAdisEYYAQKbKqoao6ZaFRliWl4hDGPTyrxnMvSLzvu0rsMidLTUbTGZ42T25NkDMdycr508/I/NInrvDC79bxXAVRDAlGHb5yJefI6SOcOXkLji3zrRcvc+XyFbI4oNrIedfbHuKAMa3FeeJc48SqyulbLbJtj/lGjtmrcmzOYSuMWDp0lOlkxt7eRZQiQJUtVMtBt2oowQyr0UbRDfZ7QwzbIc8LMG2MskRyZ/j9PqaxjIhVFHWFOJ2SxSMUbPb2n0e2F2k326TCQMHCVAJ028Nt2mi2S5nrFLFCnES0/g/m3jRa07Os8/098/jO7373XPOQGlJVSWVOICGMCRAQERREW6BlneN0PNq2HkU5iratS0QFBxQjKqAyTyohAZKQkBRJKqlKzbtq79rzfufpmYf7fKi4ei1Pf7JXr8X17bnX/Xz93dfwv66rtgc/7JFmAbYxiWXXQSSATNEtE+U2aqYhWxqOiECXqE5OUyhNkOURkjRCyQV55CKpKYls0Rt1casN2ounaRy4hSTMOHhoJ62tAamwedurvsPRfU3mam3OLjtEoYpbyhCKz/vefIK/eeh2QiliOA7RFRNZdhHYKHqMbRrIWsgrbtrgsVPHGPibSHmJyJeI/SFZkJGOPDJJoDgqo8xGTwPCpI+ZZxiaiSZ7DMc+eG2EvInXTVG1GYIQYj/EdlVQbIqTElKhTK/XxCjMU9veJWlXUCyDoThClDfojfu8Zv4qL3YKfOqn/5hjOz7JiWdUxtoe9u2cpjyhE2UCS4tJJR9SjYIBiSwx7Kxd22uQjqkVKli1vQzHPaK0im0vshU2yOMUXXTI3Tm2WhqKoRDRoqwbDHyfYr2K7DTotiWyUMbzSzyxtIqrjDh+wx1krXP43gpFZzejqIdmSCiqTxLHSFkTOU6xc4tPfujDPHfyRuyChpOdodJIeLR9A1EecsveIYoyIq0b9N27kYo1ioUjPPdikY3eOnEkk1gSRavI0JtieeMig6jE+tYSSpIhxwbVqkKjVqXdF6SZzs6dJQrlCuMsZaWr8I73vpLV1dOsdR3OryzQHxhUCjpuMWHHrEWQqvynHx7+L8FMBk4CvwN8hmue2m9xLcTkJaD9FvDfgbcDZ18CGsA9wBZw7t/DTFWL2AVBOspBUVBIkDIZy1JRpAQ/FliqhR/FhKnF5KTMXM0jV2IuXvWZdLr0+wNGQxNki24cIQkFkccgJLI0QZVlHAMkKSPPZXwvQNJV+i2HubLg9e8a4/oBC6slMG3q5Wlmpyq0NgZ86fO7+fz3LvLbvxYSZEPuqnY5n5XRWssIOyZRqmTRLtTKFKtnnuWp585z8eJptoZj1KDFrkaHzZ7N8cMzLJwLEFHA3Q80OLMEd0/W2FEsEzpFOt4mJW2SXnsdSZg4VQ3hyGjmtRDMMFQUJcAPc4qqim4GdL0hqVAxLZVx4GClI0RaZKPlUSwcIo47JJ3HKc4dolyo0W6tYagW9QmLcrXOuN8ij03G4QaKLKFpFgB5FmAYAm+cYBQMelsdDKcGWYqQIjRJI0JGd11qtTnIbWxXwpQN4ijHG60hTIFjzhOkbUYDj4/+ypc4134Tmt6kvxzjD4f80S99nPe9T+L82hwrT36Rn//Rx/nZ95zhw7/bxKjv4a9/90mCwn2YWh/HmGOzvYrtVAGPojlDJrpkQuYVt6zwsd/5Jsb0HKY1AWqOgk6U9NF1nUpDRVJNZC9CmKCoEa5ZQUjrGIVJIhESxH1iT2Y0XqBQLSGZW6Syhl20MIsa7W5OFCkUKxqmM8BxXEq7KijqJP1NlWrdIM1Czm7exkHnx2mesXnuhMGv/uazfOj3U6yZ23GkFSpFh3EIBb1OEmj4ZhUx0HCKJRSWoLwDbzCk31xHdfejyVuEsYqu6/RClYm5EoOF5wlyQcFegSyhL6tgCDqrIzR1QBrqjEVEbmzDsW/j8PXb6V5aoVyJ2Ds9TaNyhfXVEGEWkXIPW5FR7AxV2sZP33Oal736BV597/2E5ghV2o8Wb7Jj3zSNhs1CaxfD9nlU2eS+W0OePmlzsu9w923Xs7l4kSAbM/Zd7t1zlacve9x+6/u4dP4bXDrf5s5bDrKysc4w9shiHdONuPhch0urGavL65xfOMvV9SGj9iZf/MYWJbGAFM7hFB1c1yCKA7RCg2E35r3v7P8vFQAE8OfAnwK/xjVP7O0vwevf7L++9H0/17ywf4PZA1zzzP7/MNNSAi9FUnPyXMI0TUy1QBiNQeQkmY6KRJ6PEcJka81mrVOi2AhRYgVFl1i8rDIMNEqTBs3WgFxIGOhkCCQpRUpTio6KrkooioZA4I9ShrHK1c6Ah78ywqgq/Oz7+px8yKMbBnRHPrl+LZH+3NemUBub3HRHlxNfmeSGPUvc/wPHefwrPXpb52HO4PDcHA/88NtonVvkfe/5GLq9g964jiXNo8g+L5xfRYh9rPVzmucmecNbmvz9l1tM2Fd45fwNvOX4fZzJukRGk6CpM/JbuMUSCgX88Zjm1mVEpmEqE+TxmCALcGplmstLCCEoVacgu5aDIXfp9reoTe8jHWZsXb5CnG4SjS8xVduFYdT48lc+jJL4qFqFwsReJqc1vKGKJELSTKBmdeJsTCoiqq5KGObomkqcDogCHctMsOUisgyapiLLKrLQCcIcRVIQUowfBeRZTC55nH1ikcMTn8fYthPLCPmJ+/6Rt7zdYv72+6kfnMacu4Unzt/I3//rUbZOPc5w8QUO/dDvoKkWYy+h3+0yPzeH7zeRMAijPnmiIeUJDz11hHr2TaT6cSI/ATrEYYDIHfJcxXVssjQg08HUDKSkymA8otONGQzGjIY53XGKqvnsnr8BBlfwhjaaJjDzGN2WSSKBlnWRHJvexphte2++tp0qlqjWInK5z96J89xxz1OsfvE8t79ujn5rO995YY5PPvgoX/zHWxnp99LbahLrY/bPHWIUtK8BRSmhalVSZKKxhyIrFMv7mGpYrLUkgtBg3ljk2H6HM2eGDHMXXRkyNTWL5fUJJZPU30ux6uKnu0k6Yxo1g1Taju0M+M63n6c8KTMxs5fW5hluKlSoJDlDI0OVDpPrEbPyDjrjb/K2H36Mf/5yxH1HNLbWBb//gZ/gy09e5OKLG8zvOEAn6LES3kJ7lLByeZmbj61RUCVWxgfpb10hEPC2mwc83p3A21Jp+2OOHIg5cPPL+cLDL3DDQZeDO8Y8tjpiV2UGn2Vmdurs2z3P6nKHMBecfnGLie05/a2Q67et0Qs0ctWlvZYx6of4w5hec8Djj//HYfZvFgHTwASwH/gsMH7p7Ie4FmYeBUrAd1765//kWu5s7d/DrFqYQJUlECZFs4gCqHIEko6uKghFRoiINJGxzDJp7pFnPv1ehW7sYZCgRgrHjkT81Fs8li5MsRn3SXMDyFAUwb59B2h3O8iyghAZsqqRJWOEmoFkkTolBpsJly75vPtdI7713RLFgs722iH8XpfFruDG6+7hS59r8Yp3nmd614izJySOvKbKCy/oVLWU1cDl5v1neMMbf4I/+ehHmKr1UbRjjFOfqBVyvnOJe3/wlaye2WJ90ELLd/PmPVVG0nlktcDm8iZv3LWfhXGGU7BICek0m4wHQxzdYWZ+jmptlnZ7GUlJkNOcDImZ+R1EmUTgC/ZcV0LTVXpdj0zkxP4AxZpAEk+ghhqavo9YBGhuzLFDt9EbyjRmG0hCRrctoryLpIANRPoATbWxrSK2UcRLAmTtmthV1hRso0oWRyiqQ2ewSJ5qGFqGpEu4bgVZKROkA2yrQJrphMYNPPW0yZmTQy6+uMXXvq0yf/td5KpD2lshM8oYgO5UKE0fp7JzN5LIee8DX+OuYy2++tmLFBtTZKlHEEjkkoGkx+iqQxQmnHn8WT78ieMIJUGSLCQhkAXEcZ9+P8YqG1TdMuMgQTEi/KGPEBp5CoIMTZgkkU+uVFDzEVkSY7gWozgDEjQ7JxiniEBDpDooGW4hZex12DN4gsXFkB9562V+9l3f4PjP/BlRdD39/Hskxi18+tMG1YmHsbQD5OUSdXuaUesMDFeZndYYpwItN5AoESRbqEYGuUHTa2NmQ6J8jOpOoUptrmwEuKUhaazhqzGKmZPGJn68iq6kbG5mFOvzRJ6PEU/TCzoohQPkskHBe45Q2sFi5LNzV53pIOCinyJyiV7WBF9GHvwLt+zZz469R7ntnnvZ6mesr7W5rlGiu9mk4HSYr+7h9MWzdEd1zpwNaUx20LzvsSHtxexe4dSKQBWzDEKFzX7AenMHL5z4ZxqFIZteSs+/maKQ6HdaXFiK2Lqa4fU32bXzIOWSjJdINDc3cAoTCCdABBrIKTMTLnNTM7jbXP78D1b54AfFfwhmdUDnWqXS4lpy/x+ADNjH/6h0LnGtANB96c5fA9uAn+ea1/bv7QOq6oBkIJFgaAl+ECMywWSpSipSUmlEksvEscA2CwRJjq4aiCxlZnIby62I7RWNVizx9NkaF9YkZGQKwkdoJkIyCP0Rtu0yGMX48QDLrqEAsqIRJwlKqqKaElKasbKo88YHQi5fTVjvRERBQhT3UdSc4dhg8YLO2YXt/MWDT/DWN17kj/7kvfjrX2a5czvLGxW81hY//VPf4YmT0zz36d9j/50/TqTYFKMpHn/+Keq1MSI0eOHsMrE1i8ILHKvdydyu72Bld7IcpvRklcFWH9XSkSULr79BLkNtag9yPqQ36NIabLG1tEC1UsTUqszOVDCKRXTFJlc0kiTEG4aYpo8m70DVl6lVtuOYJlkWkwcm5uQMlh6hFzQU1UXoVXqby+glFy1V0GWJYDAkiiRUSZDrKoYyTXXSxh8OsGlQKJeoFaeJ05TAjxFyC6O0E12N8f0Rum5hWVMokqAwVcGemqMyvQtjokIcyRjaBDo5spIS+xm6ITOOVlBFThoa3Dr3aX77b97ApW9+ns3zL3J69VUkgY5uJsiZiaSUKFoB73nrc/w/v9jHLG27NiNPz8hzgVap4epVwjhh4G1RKTZorgriLCckIxA+TtkkyyJ0uUqaxghCNHkWL28yVjzStIismlScOcI4JY1iOksX8UYDdpQPMn32QT74F1/gxgPP8P6fOEpv9z2seSlnLsWU/GmCfJI7jn6Ff/3SY9x4yw+h5j4dNaGiwtXNNXJPxbVGyIU5ZP8UVaUBQZdM3YFSULA0wVInZM0rMyu1WBy7kE0xyRXsqSOUkk2yRMMLdUxtEy0dg1Ml8AWyPYuuCLr+Fiu9fTT7Mcd3b7LDnWBoXKLcXqZVOo6SnuKdrxnxcz/zVfbd8V6mzef44je+x+paQI8OP/bmG0ni71JwBA89s4ZBj4XVNvXZOovnFJb7gl1TWxhuiV43wFJlStMhnaZJo7x1LXG/oV0bWhplCLvPTKHKlDKBHK8wNzWgXIetfpM7bt3H1ppHaytislbGqo6QtYANT8JPLcxig59+19n/cDvTbuCLwP8B/CTXcmZ/DzwL/DLXws4K8HMvAa/FNdnGXwHvAH4GWPifwcwybJBksiQljD1EriFJMM5ChJIhoxKEPoqhMfS7SHKGoRsIZHr9NnGgsN4RNMMC3tAFNQBJZ5gXSKM+iqyQpD6S6hJnEnmeYlkl6iWHwA+QZUhFSJpq5JRojRKOXp8QJwK/E6CagiwxGA7GFIoZWZCgCYUHHyzwt59s89u/9QR3vPXt1KVvs7Q5ySUvYWV0gD31U1Sv2879d05iWgbrnYTVC+sINcdRd6GoRVrdExhySJ5cpBLei2aNuM7dQRZeQNKbdCIJSbUpFQuoskdv3WforeJIk8xO76Za3Iaiu0RxDyl3WN/YQHEVFBr0WqdJw9Moao6ipSAPCPyEem2KQqUGqoSuawgpQ1Yt+r110v4iqutSKU/S74SYxrXCiWQI/IGEkBQUJQOphFuySYKYVA8ZRZsouoJmGASxy2h4GdfZiao5CDnCKVSJgwhNkUHKyTOLXHQhsyAf0Oz02DO7je4oZJQMmZw9QCggzUaU42dYT17Fn/zj7Xz1H1b4+G9/kZ991xOstiaZqibMTXZ5w52PcMvRIfvv/3EkOUeWM8gMZHKErICpkqZ9UiVh7PkgKVhFGdOCue0lxsOIjAwCgVOtIpkN9LpFfd5FBAZSOsRPMqZ2uASDiCjIUE2JKHY4uv1hfvcvvs5jT76eN737fnqtADU08Hohu/ITrGrz5MkaleBGLl5Y5AP/9WNcOJtw19Gb2TP1HOOtCWTVxtElDGyktIJbXWMcRWxz1slHPp1Q4OgqoRjxluN7KSkxwdjiUlqhLsnsGz5H2WuxVtyN6tTAtCE1iIWJSNZY3TxPSZtGcXKK5QkurdXp2DaL601E6SDF5BRkKbOVX2V/4+08cNs+BAq3v2ovdhJxsNbjyfMqVzo5rU1o+wlH9zkc27+DZ56pEtFHkyL80ZgLbZfFzSZIBuFoFqchEYZj8riPU87QRYAvhujKbmI1ZWd5wGRRomonNNM9eL5Gs7PEYGTj1mRKZYvlS0XGXpltOw/xnjfeyeXVVa6cvvAfhlmTa5KMPwf+DHjypfMA+FuuSTb+jv+hMQN4HPhjroWd/zONGcAHCrZNTo6kqij8m5wiBcVFRkdXTAxdJ0xihMjIsgQ/8DFMGUnoyEpC7pZQzCIiiyh4Q2RNJxMaQkpx7BJJKpiZ38No3CNLZZIkIQqGFF0dXbeRJRmRxwRZRq6UWLkc85b/7HPy4Qq1ckImAtLUJPRylDTGqY8R+gSf+qTFr/xKk7/900Xc2g0M18Yc23eYhdURz74wgRfcyLB/mgfecIx//fYSM7ZGs5mhmUPCPCIeFpDETuYnH0a2X07Rd/HDixydOcjJtTZrnRZm3SEMMwwxDVFEtTRF1VFp97cIfJ8wy5El8L0xBhXiXkp/0GZiV4XS9By7Dl6P7agMtmISMWSiWqLd6uMFPYJoQIqNIQsk3UZ2imTekESGQmUS5BKaCBh5KYVCjTAekmUd/LBJEhlYuoxZlpGFgZRrDIY9ZM3EURtsDS5QLFdBFMjyFoqsIGMSej5C8RCxjWVFjP0hk405Yj8j8nIszWI86GFbGr/3s4/y/v93hsrMfoJQYvvRA3zjxCv507+JuPBiiZVlhauXA777TI2Zw2+mUFAQaOQ5yApkZIg0JTfH+H6EP0xQGaPobfJMQ1ZUwkAAKhk6MhGS7mKKiFx4pELH8yRi2UOTJbJRyqAXoSsjFMtFlWMe/6cP8eCH9jMTLSFmh4TJQYZMc4/1cXynxPbSEgf33UYcw8xMhfa5ea5sPstv/PInOHWpwPdOF0nMgLG8E1/ps33nOoO1Ko2pApeXN5goOcz6C3imQPgdnuwILizF3HlYUNVC3nnvDF86p+PMTHG82OJS3yUTFlE0Js4XiWWVSrFBHK6AHzEYdMlUnd5QwckjLvdiJkqCd77uD3jHu0u8+pU30JbKuHYZIo9UDrmi3oKip2iay+X1AKmyC6EXOaY2yacVongatWYxSmeomSpJXyYBjOoyr98Lpkiw9QRVVRgFNmnus9qGuamDbHRCfDsiykJkySLw+wy2bIrllFwIZmbvJq0W6LYus7W0xsog5t2vvpcvfu3r34eN5hLImk4cpyi5QFcyLNMgz2IMzSKIB5iGTuTH5MIgy3M0Q8H3PXTVJk0zUsCWcsaDNn5hEqVs4+U+qmwgUoU8FZiGgaoH5ImEaqhkmcd11+2h1RmjygI115FEgpBGZJrF8pUSqbLG0d0+o+YchcY63X6ImknEyhx+3Maypnnk0V08+PGzfOtbEWtLDv1yjUbiE8sNhomPbu5mpWfS7LpkQmLYXaM3XsCpNjBthYE0xstvYWPhQ1y0b6XbsvnM+aeoZxJrvRG+kVEq1RiNPHIpwExBZDOkkiBKWugOjIYhtjtm5/ZZIlmgOwme10ZOHWanXOximUQYlKslDJFSLZVpD0fkoz7jRGZr5QJzjR0MVy6B5ZINA1ZWzhKMWhSlMmESECURdqHCOBjgajWC4RZhlDAahWQDnThZR0MizyWEBrvm9nBl4TyWbmJbEr7fJcly4lACUgxpnsakQqLERP0C7qSELo9RpDrkKc3OZT7yi9/irvf+JrraQpXB0g1kKcSsVHCn96IVdYquxfze3WTmJM3uBuXyPIqugjwiwyQJuri2TSJUJKWA5epopoaqT5NkCYnwkUQdRE4sZygqKO4cWTYgHgUIQvI4I8qaCKmGLssosY6sPc9/ede3Yedv88jJw9TsZ2m9eIbF+AFmyy9iSZdpZBHvutdlOHMX9+9eINAabFw+y75dDT7y+Xdw7sQn0TmB5LyFguah5TGZojLRULly8RKlmeOUKzkf+cj7ef/Pb3Dk+BHCYC8FqclTKxLdpMgXnj3HQtNn0FzDdMsk/TXGcU7Pb+O3e1RyhV77MpM79zIcvoBpTBB4j1HFQ0hVHPcy7/jBz3Hnbae47Yf/iPWFcwxaJ9leC/CHj9BZXydNTJxalUr5MNPbRogLjzJQjtFKoedXqbhtkmiSHVlGLJs4kwrDThfXzfHClzFSUjbafSqmjaErOEbIVr6J3EvQDh5ksL7MlWZA3RiTSDmOXeZtP/I+SuUZXnbvUyyfPs3mconXvOwQ569c5bWvO8rnPvN9CLOyXkJBBlVFBmJ0UC1kJCwdZFJyoRJEMZLIUHUVSzPIkhQkgeFoyKqCjIWOQLZkSoaM1E7QlIxYkyhW6iQ5BIMetVIJ38+QNBV/mCMYI0cpqSwhqyphZqObDq3VFk7R5dTZjHsONmn3rhUpVFxGaULm5eRSH8OS+LtPFPjIHy/wuYfqxGOLK+tdCmaIlA4I0xLkGgVjiKxrZOkAx6yRjzrYhR1kkUMuiriVPhvtRS7nEp4puKk+w+NnushBhqHpZFkGCOSijmbkpGGIZlh0exLVhsx4pzgvwAAAIABJREFU2GV99Qyp3yEVOaNBC7tUYOn8gLSf0RqeQ9cMWht9rly+hJB9krhMoZjhlOeoze9BbxQBh8bUPHEwRDZcEpGh6jnbqh4vP7pJ1driStMhET561EBSW0R5QOgryIaKqqrE4xHN/hK55OG6VSRMci8mSseUijZRHJImPlmmkwZlZDNBzi1uO7LBtvoTvPnYZ/ncgz63/PjP47gmkm5TVCbwA49Br0fqZWiqRR6YhFlIu+8x9gboao6cSBQrLsPeACEnmKaJN0iRsi5yIpHHEbpUx/c6iCSiXCxCEhEGEWm8RS408vzao+eLPiIJCFKPJPAxpGn63gbWjlmirILZ+Xtqj53g6A+/Dn9dp3j966iKZRg+z5GpKs/E9/PN532mWOIbrdcQD9aw1Ri902Qzv53a1K1MN54lHfwrt94zx/GDD7HTeZCZ0ld56EvrnH7maa5eepQzC7/BxoWnaS+e5j//6Ec5eXKdinsvankSQylTKI3oxTa79u4mGfpkRhm0vdf6d0dNhDqmru0hMlxU6SROVsOsJyAVedmNn+Knf2yJH3jLL3Df/r9CdQWHZ7ZhTGwwXDaRTYlkHDOUVbZGl2l2i+RTFXZVNRJq1IVOFmqYZo/puQINQ+NKXsQME4qRTTtY42onJwtUJmdvQstDUtWmJleI1Zxg8QSlgkIcFGl7Q2aqdZyJMrumK1jamL/8RBVDknHcERNOC7d6C/NTM/zzV//l+w9mRUtFVqRr6+ZEhGEbiERBIkBTZJTUQCVB0RQEKkmWgAKaZpEJyBIZRTJJkgGGK5MmOUluY2sDRBoTZwqq3yccbaBZJfrBgFwFRS6SCZ8kyVFNmzyHgmWQajJJEKGoGklgIes266sKcq6R9BLCxMMtCGIfwqFCmg4xTZtWu0OtFDMa3o9p1QniNp1eHyVKsMvbiJKUO17RQ8qrrGxsIKdFYnmAkELGXkyUz3Gx2yXaXKC64wCroxy9qnBlNSWJB0RCpVEGXa6CmqGUcoTiYFk+EjaqYeMHYwZ+j3qxRp7lVKYMhoMO3rgDYoyc+QTDHnGgo+YySahjGg5uMSQaRSTdHl53iKRIqLZJvTzD+uoF/ttPfZ2//r1HuDS+nXjh03zi90/wqa/ejmpkmJaGaRmYeoF4pDPs967NpZMMCuUJvMEG+3dfx/KVNQQxyTglFwmKnKEaCqrUAEXwy2//M/7o/U9wdfxGnl29gR03voxgJGHZJkJJEWmOYeVEYUqW26iuRK50SEUFVbgYtgLYuMUisp0RezJJpqNRJJZClKyCqiSkScx4HCPLCaaZoWkThPGAOB1i2UUMx8BPAkxDRVENRJIw6G5iaDaJuokrT9FaW+POgy6OeJim9Grswg7OjU06LZu1jsaeXWvMSwOeXL4edW4et/c9Du4fce5Kg83lVV736knumv4e39w6gGr9ECeu2CwsHuLFczHfee4BLq7fxgO7lnj9yyXuq4fExQ1273qAV15XYPycxfZbn+PHfuQ5nnhCo1LNCPIGBU3nxdUtapUJJHXISCQsb3ax63vIpQzJHBGtniKKukxN13jl7c9z7okPMr5yC695XQmntMmZeA93lB7l7NllOhspa5mgODHLODdRnIwgTRhd3SQPXEJfh+E6MzdatJoZK2e30OtzlCczGqqOGcTXxqfLE/iJoNXvoTs6ujOFv7FA1VE5smdE1XDoxTWubLboNx1qdZuD+3Zx4vwSe4o9lptNbjt4gbff1uFKMsHlq12mK7t57NGHv/9gZlsQpTmy5KAbCkGcIKUKmglCUUCSicOANItIcpBkAZJCEIbIsoyh60hCQlFMctUkDFXGwwGK3SdXauR+ih7HKKbMyBdolkmWZKB4KIrL3EyRoZ+TpyllOyOJPAIfUDNIoaCadIYb7C8HdD2bUCkRjRJKdYNafTthNCaNYqJgjltvX+LUwh4a9euQUZi0JhnlCYurj7F790GunLrCkR3H6HsGYT4iGHhIeYJlm+RByuteUWOobMNO6ozCEdigFBJiUSUb9knjEoYRQQqZZ5KyhFuxCJIYRTEwLY2yVaTtXyIMVfQEzEKJ7dcdYfvkXlJJMOj2CJMQU8nJ5JSJ6Vn6o0Vsa5qRJ7C1OvX5OvlGxnDcw17+E57pfxh321EKld2oc2/iox9RuPDwJ/n9v9qNaUyRIROGJmnoMVkcUSsJhl3BKEko2yqyYpILmVjzqE80yPKQ0VggmRpSEiFLIf/ptV/nkUsfxKyZGMUpgn6MqdcpOAJdNQlSj9AfoioVMgmiVEKIiDzLUAyHKNvEkstIgO1Oo+Q5SSCTykuUzQp+tIUfdrCLFSx7CtUyUC2L1lYHXR1RdVVM3SDyIVJzEApeCFksUNQxklxCMTSMSkye+OSmx4d/7QR/+5VXcbXl4NhN9OxZqs5VRPYDXG12KLUfZa7YoRu/gdPPfJzmi8sMFZWd+haf/dw098xdZcfMaXJ1gvKBN3BD1cPvLvLR3xnSXNjk+k2ZuXe/mY2F71KeWCe191M0fE5duJVjN13hz/7wuxy57VV4LYWtQRfX0VhsldhdqzIaXSHOtxH3X2B6psLausbM7gpWBMf3neaXfu4L7LzxHbzzbc/yjTO3cXSXxsH5Kt9+fBPfGCEnc8xVJ2hvKSxt9ulEOkf3Xs+ly1coTrewBiH7D4350mcusTHwaQ4XuXBhAWvZY6Vj4soq88UC2sjncjQmThdpbHsDt18/weXLVzGUNc6tKjy36TPqWliKTLvTROgjTj67gVvTubDo8JPvy5hXJW66a46nT7S50xmxurHCc2dXv/9g1nBqCCGjKhlCVtBkDaHkZJKKmiS4xQpBNIIkx88iUFXyTMF2FRCQZwmSrCNnIUE4emnLdw5SBT+KsMoVhpmHlkkIJcKLQ3TNIMslVNNESgUlKyEXKW7lAF53AxSVOJXRVBk99ajnMmsDlT07PKqFGKtcxaxW2ez2cZUQYU/R6/u84h6fS+d9ShUX3anjzl6HnA4gM7m88CLV6eOkxTpVaQvPzxmg864HjjM3ZzJVs6haq9xxbJbpRp3LGx5yx6NUmkUKFMpKnQm7jumU0E1BlkkoapEcCdedwJIGaO5uMjlEGuv4yQi3UKQ3WCEa+mxuLpJGCZZZpladI04k1FKBSiHDbczQbl2h5uwi9EbooQObES9/3df59mPzzBx6Dc3+MjO792K4OhN7D/FL/1eHD/3fX2W60uOWYyMOFR/kxl1P83cfu8DBvU1+8J5vc3h6gWfOTSKpGhMTLpP1qWuDKEchquxRcxwG8QiRyewuPcWVs2sI9WZkSQVdQtJ8+r0WmmFBtp3hcJPUV5ByBc1WiIMEp2BScAKStIotVUiyJramIWsGYewhCxlEjlAFIs2oVktMzuzHD0bI5Dh2ndJUhWLRZX35EqoxZtzzUewikqxjah5oJkHSo1GeI/JjFHLUgsRnvnI/n/rD3+fvPrYdx01pxq+gMTdFvvUwYfm1hDNHUcXzGOXd9JsbRNunCKIyJ4L9lCsm/t59yF4be7LKPduWicbnmJUCzFQj8jS+NdKJuktMX3cz3tUYabTKsysFqrt3oYsDvP83HuXpk69lqV9Hkl00HMLxKlten4PlOl1tGllKCZpbzO7dSR4NcYpVpPGHuPPu+5jWh5w+c4yfek9K5/QLHJ9KONPq4zm7OHyoSqMhkRtjbjg0RdEocenyefywyM7JKnnUY/myjWL2uGF3jaKmsKNi4DSqPLN4kosdD9uRkQtFVltrrGxtsa16mBMn/4GN9hoXV2XMgowl60w1NLbPCBS7wuYAJidSLi5soakhCxe6PH5KoqCpnF/rstKqoRs6z59Z+f6DWdmySeMUXgKVW5im22uhyTK6rBLlMrVKGX8wIlEChKSRp4KyYqJoEUmkoigmcewh6Qap5yNrCr5nIGkJYTrCsAsQxxiqSSoSshR0xSCTxuSyhSY5ZIS88r43cvr0ArLsISka5AoqGUoyAJHTZpqrnQwtK+FJCeM0QFMqTMtjQtHh4W/W+c7jFzjzzCvIGHL+qce59a4qg5GDyMqsLZ/ASGXmbzvI1eVlbtgWMaXF3HH7vXjDNs++aNPxYw7NPI3GBAtrY8xgg/4oxg9HJHGGpCSoaYlyScUyq+ycvZtS2WOoybj6FKkNrjVJe3iFqckDzMweZNeObfS2VjELNfxhh9iRqSq7Kc03KDVMlhc3wU8YjdcpOxZ2rcqWGHDHjMqZ4SGqhkvB3c755VOoaY5iOhjKXr76+D6eu+jw+OmEZy/dxQuduzl49zsYSnfw7OVjnPyeyROf/TIf/eQtDMfda560VkQyMrwoZZSalAwT5ISnF26mf/5f+Ps/fYQffO0pnvnGE6xnVWKlRFFx2LryNEms4IVbOIpEEkMYKRCmIMlYrsKw36XsThGnHnHSY6Yyg5Zo5ImELBfR7AmsvMRG5xK6IyiYJexiRpIkIKvEno6u2ZiGzLCziSBDMnXSMMexU0wlQqglyCtoap3pg0U+9cnb+cIn/oCP/9UBdmy7nY3WeZa2Ut706oCHPv4ZzHSe1TOP0danuXimydSu17PeVzla16ntlBkPxuQvnOKZ3pPIssHE5pBC5HLGvYnrpjzQy2wOdlPebFHwenx1cJlMvx+nf5LrbznLv3ztEK1AQmQ2kjKJYo/wPRslsWinVzGEBY5NZ32VkYgZBjoPf/YZXv1anbp9BwV7ldVnXmDbbImuXUGEGq+7PufJlYBdFYe//Mwy/fYGlzcWEHrMtlqBPduneeiZBZwynHw+xBuaBH5I3inQkU2s0jEMZczFrT7CWmM80pEVk83mOqNRTJ466EDD2kVtap1md4ND8xY333wTTz0+ouEqaLLgyIGdbNv/VlxRZpxUeOi756jt2856R2FlYfH7D2au4SBygSwEkmqSCIXaRJFWr0uSKGiuIE8Eqqww8jxkRQMpw9AVYpGTpwphGiHLOVEqI2kmmm0xPzuDnMvImSCPNXQ5JoxDNE0lSzMUKcXRFWShI2UZSi546unHcawSI6+PImsI4WBpEVISE+o10tzHziMCo4g3HPGmfXPUKiaLHuzdPkkUDfn1X0/49d/8Fl98bDvqRJWUMp1RTEFbo1i+nkvrz9C8eIH33Nlg2OzzyrvXsaq/wPb5f+H1r/4WH/tIiVx7BYfnYnZtn8APy8ReTI6OZkmoek4Q95muFZgrjKjZLxJEBtWp7aiGS+BvMGhdZao2T+i1EYpDLiW4rk4cN1DUAMI+/V4bWZUw6vspWhLnFp5F1wTVyZ301rpUijv51sklbnQ/ykB/gP56h2yrz8hfptOuMu70cGsRaSrTHxvM1K6nMT1BlPWRMxsprhDnCR/9yyJf+JNP8+VPbzKWd2KXQHgRihgzVaoz9kbkjAmjjPqhH+CfHtvP5x45zBNfOU/30gJ/8asP8dWnj6NrBppaQRazlBplbCVGykaEeUKcm3hjD92u4/sdEtlgHIwIgh7FYg0pK1KwHTRTIvd9rNwl9DJG3hBJ0VBxSaKUMNJwKxVSrUKhtodaeYo83CJOErwwIIj7jL2cUrGKkkyTDgo40nE2ux7PPx9jNnxqZYOJ5vP8a+sdyOe+Tu3eVxNVrsc7c4J9L38Hhd370MZdlJkO6yeWGI51qgduRcLj53/8ONX2Vc40m6y1N/jG6SLjxOMO5wX6usXpQGPzxW0MzOvYP/0cP/rOFab33UNgOKRZjAhikrBHkitUZ2SkdEBqzFJILTTLY1o5za+89y9Z7b8XSXNZXV7m0MGM2mSJzvcWeeLJTTLWOLWqcE/tIi1tkkNOB2EcYKMVM99IaC3Bnv07yb02/Wgv+w4f5tSFb+GPTI4cK6NnOd879SQpBu5kneFAouJaFIsWqeJRa1xHpTLHzr0NGpWdJInLeK1LZzzF228b0RYJ5catrF08w+49x5ibFFxY2uLCRhe9UqO3uca40+PCmd7333BGRdVIJBkZgaZrSIpOmoCsSmiGQZJ6lN06iciIEkGcREhIRJJLFOVoGkzUXaJUI8lUZE2hODtDJMWokkwqIoIgpORoyGmOnMnXWhkSDwUDS6SEhoyRGYSyyvTUNL3uEI0c2cyR9RKpMDGUjFrNJRrLWIUymqxTEkN0tcT7rp/h65c6qHkfy9DZf9hn/bJHtDZmKCYouUW2bbsHo6hy7Phr0dUGm9omZesv+O7TOpn0FvTgAf74D1xy+SsUSoc5uZiwcy4iDRSaHUHF8tmK++iWQdWcYNjsMdOYphfV2Fa1KYgFKnqCtftObrnhGKo1x6kTj2A5CUGYkUkqjckiKdcehdGgjWXEmJpGZyukbCqkUcz87usI9Zh+dIGjR95E2v06dx/6Et95qshkdQZZrxKIqzTmS4i8giuVsArbIJVwC1WUPCIZBJS3TeCzhlPfzpOX3sa77/snHnlCwypPobs2SabhTsygqQr9doAil0CK2TY7Rbc7wpnfz/YjL+c7j/T55R/7HF87ew+z83OY0xm265IGPsQQy3ViaYBmL5FLBQhjvCBB1jJE4FGeniMIxgz6m4RZwFhsUJ2vkyUpriajVQ2SCNRSmSBoohHj9/rIeUQuSdiSTCjHSKpOnE3g6jaWZlAr3UQ0PE+eL9E694e8/NYfwg9MWj2IVNhWhVE4QDdUhptXsSZ3sLWWo83McfHSBXZYbbb3tige3M/DLzS5c9cu/uFsi3MvysTlMtHUK6joS4TKJF+7VKEz9hGNm7BqCtN7Ej75Vw/SuP03GGkm9KAfatTUHpN76iTDEUmssKNoEI6b5GZOzV5k21yb3/jFF7GL16MqbbbPVJCzOrmtocfL3L1PgSBhbLVYGszTb5rs3bedIA+plFTWVrZxeP+YMxd6lOZehZqeQ8WhtdVienYngSx48uwytXKDPdt2UKwUsOplRlt9NlbWUXEYDPtMlk2yIOCF09/EMRxunksoNEY8eUrnPW9yeMt9BT7/dZdLzWdwCkewMji39BgibHFk1xSlbTJvva/JB3/rP9bO9L/LPlCyJkikHM3QyfIU1dBIEh1FkkmylHKxSKfVI03HCEbXyvyShKIFyFKRMPIpugqjMEORNSw7Jexm9De6+NGQJEkpuRPICpg6EEFMhiMZREmCkBQmxh4rWoopOZBHiEBgWDbDsImIUsxSHSlPKJYNhn6VdNTD1j0WYwMzNfD0Ae/cPs93NxQ6hDz6dZdf/C/L/PFH1rnx0MvRKkfoN0MK1TrVgsGscZL77/4KP/mT6/z3X7iLQw2DIEjx1CZrGwvcuPs1hIHPyatFUGp43oj69i6/8A5B2PNZHUVooU137HF78VbiWp+RiNgcb3Foa8yKVEA1JSqTszz27YfYs/MwYQreaAUhUrK8RLleRclT/NGIOPVBqfx/zL3nl6Vneeb7e/O7c6pdu3Lo6q7q3FK3uiWhloQQkgBhIQsEg7FhjAGDA05gD+NjzxxsyWG8wDjINiYNwzHYIHKShFIrdEutzrly3lW1c3hzOh96zodZ68yXs9aZ0bPW8w88H37rvu/nuq+Lw0fv5tKZEwiuT0+6RNev4vBGLjQO8OyX/5G/f+HnGckexGob1NpVkmIGq7tK3+B+zMoGjhsjruXwWcZvdxgefiORqOApEcdeS3O4+BOGD/0OvhqSTCcRdQMpkqlu1pFkg2QqhSS5bJZXQYzwCIjiE/zrlxZ44gtPcGztg2SEJGXreXQviWvmsEIPWWjw4j9/gw898Bofetcp/ug3LpEcH8MNE3Ra60iqgSQnSMpFDKNJMp0ilkqzfHUZYikCpwqhSiweoik9DJTShFaaqV07MboVBDHCpYSit0kGCfJyCTdS+Pbf/Bq//7GfcNf9v82K1M+OnQJz0yZjI2mcxrOIUQJR8gmcLnsPjVC2B2m1Nul1N6kP3cXU+FlWf/o0e3ZrJPtnWXx5FTNq0bTqjGozNP0BGhs5pIRK19iBVZX5p889xgff+TOOvOnPyQ2P02nOsvuWmzmcaDPXkijZWaK+G0n07KYmpNG7Z5nIxNlqznNg+AdYud/nxoGn2Gwd5KapDRbam4SSTCK+jzkP9u8/zJOXFFa32tx5aC9zbZOV5UXMhkoXB9eUWY/aPPHky/T2Jzh8wyRXpxc5feUqKw0TVVHRk3309+hofodCKksmJxGyhCBNsHhpia2GxfjoJL6TQ82uUumEXF0rMDo4zLUL57llaoTvPPsk5WpEbXOVi+szCFGcgj5G3XXR1TQP37/0/3k38/+v858HetMIqogfSvj+dbtrzzchUvCCCNcL8EOPVDaD4YT4kUgykcb57zorSYlDGBBGIoEf4AQWkRsR4iIKCvggChFeFOJ5JpEPkioQBh6iIoNr0FEhG8Vphy4SAYLkg9UlCiUEARw/IFRkBkpp5spl1HgaT/SJ2i4dz2dlZYN1x2fPjlEWFtaIJWS++d0E3U6br37zENsn0xhNi7GpXvZOWcQHBFLyCeqVg1STdexKkmONQRrNNJ3acTID95FUNVY3ZjGaHkJSwmokOf6izK1HFQ7e3OLHr7QZKGbYTEo8MAI7hBRSn4yR6iPZblKxI9rVCl6jwfTVV3E6BlbHRdPToBjIsYhuqwJ+hpbRJRaTqMxeIYzp9I4N0zXKCJaP2pMkm9vP339+iI/c8Si//M4v8vSJPiJ1lK7VxA9lhEDE8yU8d4tGq4Hv6AzsmMKoLOK5FWynztBoQPXyKarmBPlMmvmlCxRSY5i2iZqyiIIQVUhgeyExLUvodnB8m5ieorTjAH//11t88VOPsVxWmeo3uGHop9z/hm9QFJ/hR9+p8uT0x/jCD/fxmS/KFPQOf/Vbx/jZuTvpK5Xw7Dxtq43nNUkkYphuja6t4FtN3DBAF1Qy+T0QE5GUAtMLpxgeH0FOZdg2sYOtisN771viFw88xl0HXuTInh/zF596nG8/93O8/aHbGB/PU9p8gbK2j4khn7RV4ZkZBa82y1DfXrbMCG3oRgr+RdpKjJY8zpGdgyzPq5S21dicq7I1U8HWt1Mpb2LVfK4tb7K4vI7dWOLw3b0Mxj/LD755jhMzH+fRezxOmjfS6a5SiiucvFgh8HQG0gEXN+ZQtVGE6lnaoUSidwTFXcV1FIaKLzFW3InhKYwUNllbTaCZvRR7ZHJShqGhDdYjkT29MicvWmRyEkf6bC7MCjSiLt22xO6hJGcvtxBDOLp/ij/+h6+zutpElGOUtyJsp0U8J+BHIU4EA6k4jtEmisVYXVtlaPs2dk6Nsrh4jTCskCluksskqK6YvG3bNFeCN/An//gK737XrVy+MkcypdA34rFv562sbs4Sz7hMn9/g4x/r8qd/EsLrCWbFfAI/8AiiCFHwCd0ISUpAZON6DrZtQBjiOT6SJCGIEb25BNWWgyip+L6FKgfXF4ctA1lWEBJpAjeEKESRIxRVgihA1hOYvo8igh5P4lgOkhIjCCK6gkBa0bA8E01UiVyTMAzwFJXAMolkhaYhYjkBhbhCvdkhjCXJZFXyashmx+TcXBk9nUQILVQxyZ8/OsR3v/19vviFHlaXnkSXGqzOLHDP5BhRepZv/csFbrg5hSPexflLTYZ7knzwA8/x/ZfeTKfSpTcjYzY2EEWFQLRQWm3efuc+Li4tc+FSHgcHSQh44colSiPb6fE9tKBFKjHCuF4gPTpKxbEJ3Q6dWoNOu4Eo6SQzPQSNCDmewvA7RG4LL6iTTE4QORViskpoxxDjHeZnrhE6FbSsz6nlN/DYV0Ie+eiPuePwZU6cv5lk7BD9vQ7t0EUlQ4iPGoi4gkeikMLHJvBrhBcewy7+NpgB9c1N8oNpFhbmUeJZzDBBJpcnoILjJHH9OqqQJ67IGG5AvV3BS/Xxg2NHWL1k88TTHU6eTPDK+lHOV95OZnyIuCaSiLVJiRmk4o288rLHX/7Gt/jmiYMouHh+hb6JnYS+gWdFJNJxnIaAmrTwbBNV1pHFEtXmBUxjhZy+HejQrj1Pbv3TPP3DJLNXIqad3+OFC2/jDftEfunui/Q32lyzZtm6sEJP3MUTM1x4/hUe/dQunj4TY+3yCT71Hz/C2UWB6vpF+hWN8dEUO1MGFy5eJh+KmP4mI4UpRoUq5eJhhno7bGk/x7b9h7n1plf44uO9LBnvILn93YwPu0w723EFiwRd9OIucihUGg3KXh3Z8UkUJCxUgrCL5QdUTJnCQIZnv/0Tdu3Oc3B/inMzEWvWfuqmxY4+kLRNxiYmCDYvohg17tplU4i7bLWmIbKo1SfIZgJS2QwbdoG7DoqcWpihvGqwbSyPHYm4oYYfumw1N3DNDpV2i/mqjR6LcEyJWm2Rvv4SV8+/SKG3n4Tu05rZRI86TIyJtLQiE6VVLiz5XJ5eJZctUIxEtjYjbr5VpSQtM38lIr97kmcen+PSpddZZSaGNrFYDtsLQTDxfJFcskC73cENffzQR5JlAskjncvhOyaKJuNZEZ7vIkkRnuuRjOuYro0oyXh+CFGApAhokojjWSQSKcKOQiD66IJGIZOg2q6DKqOoGn7o4QQhoiCBrGD4TaxAJIwUglBAlUVGSwN4roggN4jHsnhuC1GKYxg6hZ5xWtY8ghMhBR64IKiL/O3n+tk2doxbD/8K5885VOttrk13+cmlg7z8o29h8iFeufpdDhw5RFw8ydQekW89PkCuKFNpbpHpfSulvhlGCyeR+tL86q98lne+9TJv/flfom0ptCs14vEeLm1W8KMaxdiNJO06h/p7OLa6wv7RKVZrAcVemYldk9ieSE+2h24QYtd91JSLJLfpdgXi+R66TpNqtYEfpVnbnCebDDHNDOlsiq7XxevCz6Z38tgfXmPmxE95/rtf59zqfvygg4iKFqkI+TRO3WLDPEGioPK9R/6eP/qzSQYP7UPRBqDXwGjGkTSLMBAw2/NISgGJBLkeha2tCqKkI3gaRBbFzBBut40kyvhkIvwQAAAgAElEQVQJl6F9k+THd2A6BnFZod1osFj5MYpXRC0MUt2aIdZ/iPe9Y56//cOzpCffQNVYRg4MrNBirP82qtUZUukCUZDACrrElTi5njyqLCN5AflYnvWayctfeISe+/6RyR3nGe/vkhFsDmrfJGCV+cWQXdvu4tnXTjC86xfYbIo0zBf4wOER5hdNqg24/R0TrK22qFQt6p1BktHjvPSUSW36p6TTAZbqMfdyErnUZjWr0G3AqfIkX//s1/mVh5+gLb4XURshnSyS78nTcZO0KjNM7i6RzCX4JbHGXGqciJ0IukGyKFPbzFBKDzNZSGE4DVzbpl7Z5D33vYDn9nHqWj9j4jp5sUlfPuLU3ACRv8jKiQXW1kwutQzOTPdxcDzL498XsLVhdhxSCCyVWttmRB5mXYizsFqjv0fj6K5D7N9X5LVzcyTjOfxog76hfmSjy1rN5T131Lgy7zIYV3E9D8vRqddnSKo6Y1PjlLdU9LSE0c6RLYZEgonbFTFbJoVkkve+9QCX50U2Oz4WHSobJk9+b4lHH3kUXk8wm5roZ6PaIRZP0G1fB5fRqTK+rQ/T8pHkPJIUockxHEcgkcziW23MyESRJPwwJAokMpk0kiCgqXE8L0BRdcLAYqjUj215hEKALDoouoob+XgOSHIE0XUPLS2RxrdNAqtFLpOlbftEkYwogRwTkESBhK5SN9aQyOMHJulkD5Eo4AkudWOTfQdvxwxsQjGG5dTw7TSK7HLnmz3+7u+O88C9u+np3UErGmFAT/LJ/9zm137hKzTnJ4jlM3iCyvrMFb782HP0jB4mXYwREdDpHiMeu5WY9xU+/6V38dGPXOVvPnceNR8CAo1uB0HNYRlpdu8s8MVrV3imvEZGyPOALvD22yc4dq2OLA0xPDLEzOJFLLNGPKUTeSnMbkQsqdAozyISkIoJFApxZFVCQmFkfIJqfYtkYh+pXJL+4X1sO/zz/PFjEpfPCvzxhx7ng+94ASUWcPzkMPGYgKwmwNbYs+scH3nwIuPveDeubyBpIlEkU7cW2Vq8RipXwurUkWjQbmwQj40ST6o0Ox2aTpmsYFDzk8iSRD6XxCOi3W1gNFrEVYXcQJZ2y6Sg7MZ2m+QKObKZFMgqX/3uOJ/9g2OcfWmD3r4H6YQVlCiNG87gK0nateuhKGHQRBYUItaJKRZGyyMey/MHH/gax4657N++wpuHl/Fe0tCyOoOujjhxM9ijnNz02X0gZLUMgeEghKNsrs2w1cghBCZP/PQsvT0hNGTGBp9lJNFEGmyQTpXoSa7TcLJsbM6T2TZG3boXvDgfeMvf8PD7t3HX+z6F0Vqkv1/HCRVEzyISVUzGcK0G8xsNWrE0U+oCHV/Dd0y0MIecS+C4y6xOn4bYOKGkQGeTXcMvsWgfJfSHOCC2mRUF6ms+2eQ0rU7Irsm99AVl5ps2Q9sSXL20SaZvnJm1FV44vUGlG3H33inUyKXezgAhmqrx/IXXiLdCFqo+KcVmcnQcz4toWBZ9vf3Yzhb1ukBvXz/puECxOE6jmSGRGmK53EWIxZm+bFKuOYjdCnt27sVQipimgmO6jN58O9XlNc4sWtRaLu2Owyc/9nEevR6c+fqBWRRGdKyI0LWIaSpdy0SLaxhdgyCSrgelmjauHSAoCn4Y4EsBUWgSBj6CoBEJIbbloCgRriug6eD6FoIco1NvEoUgawkUUaDdqiGJCZRYgCCoOKGAosZAUnEsg4Qk4nbbyMTJFlJEQYjoqSiIZDIhhiciCiKg0GzVyGTieIGBqKdpNjfZvbuHbC7D0npAgI8bxHn1lMPSksX3v11E7D+MHDSRBgvcdfQX+cp/E/n1X32caz+tcfPOHQQTd/CDr73Im+56CFWxcLsWmjbFr3/wh/yXvwr5/U+XmJ55P1/7/Pf45y/maJkWobNJLlMins7QJUNvIockhKxbFl02WG9lWI2Bs6FSXrlCMZfAt9P4io8itvCFkJHhPUzs20uu0EdlbZqZuUvs2XuYblNEj8VpNRYRBAct048c+HTql+jvvwU1W+LJs+M8/uNhypdeZlf/j/k/P/kc3/naq0zu2s+xr/4T+3/xC6CtkZR0rM55Uvkh9KiArBWQJI0olAgUGTmEVnMW31fJ9mTo6Z0gUAuoQYdE3KInp9BpxEhnEgiBjerkMQ2TeFrFdUU8ocnC1avIQom60QHf5ukze/nELzzL+999hdeuHqVjeYiCSCyWJYosfH8LxwfkNKHnU8ypJOSAlS2Tvuhb5AvvYLx/jWR6OzPxbVibMwh5m7aTRU5nOLJrkZ70US5ad2Gkx+jlGsNJg9XlFlFfir6EwbM/WmNiCk5d7mdc1bnW2UYju4d6WaTPW6N5YYnG6AfZbBg4i49yduOTlCZuwybE7vrooUJXFLH8FK4QIwibaJHLA7eV2Lcty9Kcy0M3VfDjIfElk768T8M1UNK3YruzuJ0akz0yUxPP0anuodsJaSpLiMIFWr5EKt7LL7wrx2B8iYGSj6L7+FUNx7YoKQprpk1K0Nk2nOXaYhPFNRmVq9Q8uDi/SZBSKcZyDPamsfw1NuttAj+kXrMpt1doVXNs1av0HThAVpYIgg5EJlvlCj4imXweLVDo+Ov0lEokZYdc5h6WyzNsmm1EbxjbKdPoVCD0UeQCv/XhX+bRR15nMIurKYIIhoeLpHQJ0/BwXJdQAFHUsLoe8XSMCJVkUiQW0/ECiygUruvFRJEgipAkGRGRwBNQ4yGBKBPaHrIuQ+AiKTq6nCTyLBAFXDeFns3iei6S6l9vYTwRPwiRZEhn0xD4aPEIM7JBjJAUHSlI4yWSDPcWiRSLkIhUpFPr2hDIVMtNrq3M8IsPHObVVzdJFwVipHns820qXZfD2yR23boNZ7bD6tostx99B4/8aZ1/+uqLLF/aZPalFk++vMhNR+5jYVVnNGMzeeMUv/PRz3Pgjrcz4E1y8OB+Fq72sDT7PXTlITxBpthj0DVDNM8jpcLslQ6jWo76uspPrjxLOnJZrs6RLw6gqhozcxfIFdJoSRudXjY2N0lJGpWtMkqQwRZV1ufmcHyF6bkXCUyb9YUF1pausnb1GOW1ebYqZxkevYneUQ8/StK/9y6W/d08ffZBrjz3DNNnXmX4jb+P34oxPf0MPek8dSuk49TRhADLbLFzzzimFZLT4tiWS8dpoMsqVncN21jHcDViaokETRpGhoGSzNbGGXLJUVq2Q+jZdLo2O3ZO0GqX0TQPlxKaGmB1a1h+gvMb9/GZ/+MCcydeoH7tHJUrF1g98wK16dOc+P4J/v3bz3Dyxy+QG99ByACRlOLQ9rNszF1juvkwcs/NBDPfZpdSpJXN0lvq4/i5CyQaa3zpuMzxlRguLoGaQS3PsLy+xqLbgyX34oQS973lEJLSQ9uyUG+4mVR7jbkrGVxhgFZqnHbDQytO8emP/x0vXf4EscEJ6hULXVGZnEoxt1lEoUUy4SB6EqEIkmyxMKtw8dosLfleOh2RtxzoY9/RCZ452yWevpHVxiy2B4HQQ8tZZftQjO984weEIw9xy03LTA5I1Jsl1lfPs1XWKa/1caweo2XI3LxPYmJbhVOrA/Tm4M6BBNPtCpM7d9I24pzbqFJdX2A4rzBX6bJiVbmpOMi2Ho2X6xGKCWqsQ2lgkGYl5Nf+3V4cW6eYEmmV1ynX16ivGZSGxlDCLQRKSHqBe+7ph4pHJ5xnct+dxMlw7to8neYGht9EiCZRtCa/8csffv3BrFjqxfYU6rU2bhDhhi56LE0Y+QiIqGqcKPDRJJ1Wc4OJ8SG2mnWSMf36AF+UESSJKAzxPQ9F0bHsLpBCiEK8MESMRILIR4gCFCVCFCVCwUWQJJKJLKIgYFhNBEJkQUGSRAQ8glCg07GxTRdZVIhpCrbZpjejE5pbGIaPrqrUa1XwA3xJwLU8sqkMl87XeeB9OkJXo9FSMHyBb319jc9+1uGj/+5Bzq942GbAameL0W1H+NM/tJAzJ3GlRcLmLdxy413cuK/IereX0cHj/PA7r/Lgg7+M42zy5NzPODz0Tt75C99EEP8Ee7NFSu1HEBcx/DhLa3MIahWz6bK8cYakIJONDTCzdo61tQVMyyD0XQ4cuI2ZaytUKsuIoosfuKhKnPGb3kBYaWJEIcmEQCk/RWGoh1g2hqZKBHIGjy6hIyNIDWbmXqanMEL/+BCN5jKK4iIlJzl87/2srq4x2KcykNtHs7mMnpcJrTwdM2Ri94NIYQdRsvFDETUm4lopwlDEdSWCQAWviheYeIGAF5ksLF1DzgxRSPTTrG6i9xcgvD43zaTy2F5EMplmqK9E17bI5/LY9RWyY5NMHDzKoTffT25kBGVwktTYNr70453820/2cG1G5B03PcWA/jQD+s/4679YZ/9el1Tu7XREl1Q0jZ8zMTeqtKJ+4oJMUuoy5w+T68lQ3arTcFcIlAR7xkd4/sVLiKU+6q0ql189j5feRSV0WG4XYGaGm3tdOmmZYesn6Lvu4J6pE/zTP5zHSP0G44MtDu8T6JFmeOPRy6y5g2iCjigrxLQSkbVCJAh4+ihWt0MyNUDFCzh96Ro3FtvonodmX2a4sIP19gaRb9C2iywbg/zkq09z4VyO2kqS0xfGEOwqI/EUu/Nb5PbtxMrtorGywEwZxnp7WammGY0vsW663PXW+1BW25TUNjcP9LIQalzYDNlVCLh73xj9vUVmtwwsSeCWnbewML/KVnsDzw24fGmBer2MVQ9Ya2isrXewTB+zUUGQZcSYjC56xFJNKm6b1QWNnpTJifkLJOwmYztSrK1qBGIbKYz4zQ9/5PUHs3gygWE6hIFJQBxB9HAdAIEwtPFcC1nWcTHwohiG5yDJEXbHhEhCVCKEKEAQZAJBRlMkHLdJXO/F9UwQFEI3QtRcJEHC866HAwdRgGOHCJKPbTsEwXVDvsAzcT2BkcFBWt0mthUgCBKyFqEqCSLfIWy26CkWcF0ZVZVw3S6CJ+JHPooc0rECJFVj/kqTXRNJfq2vzneWWgwkE0wvr/Pq83OcvnyMG2+9meW5AvtvmiGTKzDQ/yZWyr+L0NfL/qk09xzK829Pvcbth16i78AOYn4XtSBx7773UKnW+cxfbfLBD/4FVy/fy1B+FZQ6v3T/+zFUj/W6TtvqElcCyhtbdNsV8old9BbydI0NYqrB4OAUoTeIF1RIKTFM2hjNKlooM3LHDeSDIq7RJtRShFVwfYHQ99AyWVLyBL2lIqHfwO6Mg7/OzPnzNJaqePgoegXHzbNnb4K1eYdiUSCuKaR7S2wtz5OnSHXlDH7UoLK5geG7FAu7sM0A22kThg4qaWKygh81SUglYtTBahPP7EIOBcYLCsmMTqcdML/6IrnsPhLZNPFYA8/R8IM0Eh1UNaTbBdNssFFeR5ZMFlaqqPE1vGiYQu9e0HKcnpvi5PQ2nr2WZurwXQxoZ3h5Ps5Ar0pGcshrOivhEBdfKxPrPUIYz5DxFfzY3ShiCEI/23pXEE2dZqONms0SGg6qYyLkYsQUBbl9BSE1DOVXaGyVqfhvY2BilAv1fpzys1ipu2nWKnz+Dz/NJ3/nJb73r1fozD7Bx977HKZ/iKQ2h2ECiSEk5yLtjsXooIFYfZWipnBxCWzR47ZDBQx7jlqjyIVL32doYCdWN84/f+41Th27yugNh6ioIW3rzVxtbufWzGnWuw2aiysUk9DuexPvfdsmM+t1sFTkdoyBfBZFDQg8gZeurlNr1+lELs1AZThMsFSd5sAtgyRbFs+cfoZuJ+TQznvJxhZQJNi1842cOrlAqLdxDZ9QD+m0usTUFMVsRF/vBguXO4imSIUStOusTxvcdqjBft3hxYs+jlBGRuW3PvrR/+kHgPC/GGL/z4my+SS2pUPo4+GQ1DNIgogfCThOi5guYFkBmWwP7Y5Dqb/EVmONhCRhWRaCJBAGPggqPiq64BNGJonEOPVOFcSIwHbQNZ1ULI/n2YhRiJLWEdBpNC3i6YBut0UYOMhEBL6CFAb4oU+EgiTEkXSZTFzD92y0doPxQzdwdW4Ox/II/JCYqiOIEV7oYocKspIlDLfY3lvg/rum2Jta5Y8e7/KfPr3EH/xBHwf3DREb/jCu9wWSiZvZkQxxojrN5CGuvbZGsb+HO8bPs+toHzv6Zvnp03swW3E2rS0+duSNVAs63ZbGxz/xe/zD5y/8D4968CA89fwjnD2XYSbSEVwfb+4qT5x+gTuOPIDh2awsPkFmYDtaYhRBsKlvbuCLIbZZo1pfRokSDO48RCobka9mqJUOsbnwDRJ6xMZGi12799A02+T0fjrWFtX2Cv35SZZnp8kkdEzRZmLHfaiBgdmxaLctCqke2paDr67iuwGx5Bhme4l0qgctqaIoRdY2lonpOpX1Ll43TnFIxA2WSUQqUbzE8vxpepIxdo0dxUlkqTbX8ZwO2YLH9IzBwOAomlYjlZtga/4aYSQQK+SplWsk4wk2tip84z99k/vuligkdMqRhCroPPWDDQBGRuB9vz3Kn/3uEnfdk2Tv2z9ENu8T68To5ylolKn2vo2w3sBXi2SteRiV2bDvZ6kzgxKmyRg1qs0ZfFWkKOgYtUX2JlU2YiP4eodicYzyokXYN0BS1hgPT9JmO7/3m38PwJ13Z3nn+z/CPTdbFEZ3U51P8fSxj9PhHppSltXaIIIjoqccEpFMLj6A2WogxBbxfJshrYBVv8S9h2+kb7iXp075XO626NVH6cjwD7/3K/zRn38A21Fx2yUc3aId6tyVPs94do4dtz/A6Y2IfGIB3VLYv6PCt7+yxrGGypWqSa7VZXTPMDcN5PjXl44jxHqZTA9z70gvTxpV/Nnnuf9wxHnjLo6dXWBixyS9ibN87+kko9uGWVpYJ1VQKIkhlm2x2LIZypTIFeMoYkhPNoUQzZHs0Vlc0JAIoOWyahhsdZLIqs3y2XMkEgn4f2HX/z5phphBCCGUQggjCCGIXMIgvG7053jIkoht2eiaRqdTR1VjKJpMJimjq+A4HoHgEUYCvuMgizqGVQUpeT3QNqEQuCKaroIIWjyJ7yewwy6KruM5PoLoEQUBkqSjqyr5ngw9PQW67RZeYF7PChBD1K6Bosq4rkDXvt6qarKIpvlIoYyqpYiFAZEcoqRU4mISo1tjKJviDUNJPv14yIWT63zr66OsdMtkhRiFXJaRA/dzZUYE8ywJ2aJRWePYuS7nLw/gVSv85d98mbG9R2lXUuRKL/L88TrF3m9jecc5f57/4Xa78MxTz/C2+36M4b+FA7tL1Pw8pYG9bE+n0NNxrq0eYzB7ELmnQHtpllCSkASVEJdi7yCa3ovd3aC8uMmmvURWNWlUZzAtn9A12DI9nI6J49Vom3WCKE48lafjOkS6xsrSMkG7hZpWcMw2kdil3RHp7UmSK40iqglsv0UylqRY2oaiyyxfnaHZbhAEXTKxBGHYIJHwiccG6YYt9HQPkWeQ6BkmiFxitkWqP08g5AkEB4Uuy2tzpNQM7XbAVH+RpXIZxwDTb2AaJg/dPcvH3rfOJx7eyZHBcfqO3Eti342cnbuTn505ylf+dYTqks4Pn9/JxG0Pk9QEurUmy7VNtEw/QquBQ5aWlCWeTJKJpVlo+DhSgqBdJpmwqDYrWHkJyWtR8uvIsozgRUT7dhPKBbYaHbRECz9SCX0PM/Nmdk9anL64m+MvB/zy227lQqOP4YLGai1Oq3OBqjiOXPsaS623IEYBoeghbC6S0B0CIYMQq6CJaQbzPus1CWl8iJq0QKX6GmIjy4fvH6Lu1BnE4fsvyzjdk2R3/hy/efdxZH0B2xtg3Woj9qbZrLxIfrHGttEMTz77Ks8tSix0r+FXIg7vLXF41zYW1yos1m1iisrCpkM9DJgcznLq0hXaWYUg0rCkDEuNGkIQISjbmV2ZxxDb5CQI7IBQtfD9iFKmgKJ5uPb1QGY9l2JY0pipdXAdmLxxgBPn6phdES/qkEzp/OaHP/r6azOlmIAY6SAICDJ4vogXtknFS2haHCLpegsY+ri2Q65QwG43iCUz7B7rY329hhBliFSIEMCLkEQdSTFR9RFCMcK2u0hCGlEL8SIHxCSSVEWOX7f5CT0Fx+4gKwG+KyDKEbYVEoQqgdMlQrhu3hhPE8ZCaFpEySSeaeN4Li2zQydwUFGotjfpehGm4RN2uxhWl5oVYKR7GIlX+MRwH//hszKPP3ORv/zjWfz4AJcvrFPZOMsNd+4j9LYxkN4ilhvg0mJAo+sQc5N89Rtn2Jf4GMdX1lhSj1KKpThyy3P81289xLsf+I+M7b6T0HuQ8f4YD7+3wne+/SBf+nyL7//LvxCXR+gRymgh7BxO0l+U2Td4G01vC6uziN6zg8gDPeXRtGsYLRga2cHIjgLNZZ/JffuYXblMc2WeWLyEpkXk8gM4HRPR8VhZOM/E6B5k32GrfAbVH+SGQzfQ8aqEboDbDVlamSeSJWbmZ9DkAqPjCoLfi+v5tEwBN7Rp2IsQOOQzOWRCxoazmF0JP4KGUyMIJVK5YeKqSsuqEeoi65deo390iFNnVyjEc/QXc9h+CH4Ky91i+85tdKoGvh8noWf41YcrnDw7jpoW6c2PcTCxwU9fPc0H7q/x2upB+tNtgoRBrjhCqhih+11EP4kuCmx1N2mFo4h6DxuxPG1domb2Y6cjIr+XRK7LnkIOP6wiV/OMpPL8zjs2OLn0bra61zCjNOrYJBkxyXx5HZEOniXg+h6OGzC7mqPcuQkvChgr3kZmcpjk6tdQRQ9/bpNOMM+y8xaILDy3xfbdY9iejxVYHNw/SGRLrFUjxg7m0cwYN448RqtxhFDbTjrt4JXXEP0Ebz16K7n8V7DmRnly7mZMb5x6WOXhiSUCqcFra3vo1EwWW3P0ZrfouNupruuQFlieq7D/jrupO+vEzDhSJmJ+rUKEwZVGiy1DotuuEbRUqpUEu3N72bG/Q9MI2T/ZZdvkOH/16K/y3PELbFQ6yILC/OIcA0MFhLCCIBVwXBMnHOLq1TlW15pMXzXpTYl4cotYIoXp6PzuRz/0+oOZpuZw/QCfEJkQQRCvL4g7FqLoE0gGvuDjewGqomL6XUIvxLZ9FhZX8EMRJ/AJBB9ZiyMFIgg2kpgmWxqk06mhyhJhEOGHEVEo4Lkm/aVx1ssVvE4H33cQhAhZ1K5DVXLRVQmrbTMyUiJCxLZdkrqMIsYo5TIMaSFW6BEhEEVxNFFFkAKcMIsqSkiagJhIEwUaQ8UktU2TF5fyfHeuxs39Nv/t7ySeOmNxx80LjJd289MnttgsbzA6EJJIvYG6F9FeX0J02izVKvzDY0nOzX2DycGdZByNiazN1IHv8b0nO9xx8E1UVkyO9OvsGLuF29/2z+SnxqAwyPmXrvG3f1Ni7M438s3vfJcPvf1NGJUNDk/10q+mKLctisN5JCWJnuqnd2CKyuYCBw/fybVLZ0mP5tha2ySpy+w++iBdWyER04lnBGJRnOxwP+gymWSOSmWTdLoPPZ6itjHP8ORBymuLSMksWnKAhCaxfWyYgfEMnXqbmKRhtreQkwLtepd8aQRVC0moaXw3wLAjbLeJbYbYvk8yLmMGLjFfQYrLGK5NX/8Brp36IYoE2cHt+G6VUm4Cz23T6uSQFQU5kSSfU6jUFrjz0Cwz9sNsS9poeRVy2yF7gTvG92OFOp5zEaF7O6WpDNHyOcRckUxKQVHS6PEkNUlFjjKUl17A7HRxPItMIsVG5TKSMonVrPLG3TlWFrf4rYeuceqCSrcQ5/D2DfJqHXnjKo42hdk2kTwfPTtM3JO5fWqZ2dYuCuk2vduHKdsb5NUyGzMN5l6Y42xsJ1nhDE1rJzElIJCLSKFM5IZ4voDpmFiuTxTohJ0UI6MpljfvoqeU4cqKT7I4xKLh0XVCluouV4/LPPblb2DN3M6SpWN1tvCEIr65RjHbz8MflPmv/+LhZ+9Dclx2j68xu2Cxe7fMk89d5bVXKwRJn4odkbBFpkZHkMQi5fICo4lJpHyKqV011raqdAORd71zlJeeb5OJHeY7T5yhW1cxajVqW3WSySzVikMsUUTDY6NtMn31KqIUw2r5RL7MyESGalMnCg0Sesivf+h/PjP73wYzVVYIhABVlolCgUgU8L2AEA8B8AMfUVDRVA0/jAg94bo9TxAiSAKRqCGLIYqkosYTRH5ELCYTU7J07Q7JVBajVUFQdKLQRyCG75nUmxskFAUpEpCkkDCIkCUdURbAD/E8Hx+XgCSpZIKuaeNYbTTBY8P10Qm5af92WlYS1ykjqzq2A6qkIKsRkRjDdSx0XabeEWm1QzTRJhIlrloZpgY1rv5kJ3e+Z4Xf+t1ZHvnTMq++OIbV7VC12kweuIV6uIPffjiH203Sl0xQab9Cceh+JFoc2b2dJ5+6kTfc9nWqQR4n7tI/fIB88StcWEjiyzGMrspnPpNgdXWaTkujN6nStBO8PNvFTAqUchrbRwcopnt55vmzrF94Dru1gSdrWH6DkbED2NUNlubOk8ikCawA19yg6zdZW24zUOrHVxMcPfwwUrqHXLqPHk1BkkOsTg2ja9M/0E9METDNLq4AY7kx+opHiOWGsUyDdnsFWVXpVqsoYpPQEtAzGTY21qluQShksLyQWJjG9AxUNcByDGQ1RVxOEc/3kEsW2Vi9wkA+T7NuIMZ60VUbSYswWxqJVIJzZ56k2H+YKy/Oc+zr3+DNb3oXt93c4PTJ01wV72f6ssiuqUVW6gqje4vckjmJpGXpb38HI3MUy96kU/NpRiZtu0U8nwUxR76ks9WyiOwmbrTKYKZAWhPYmF/i1asSntHlQPoagtdmrrkNS1QpDe+k4xo4octD+11CpctGQ6W8laE0luAD499ib98MVzcTKI0OmyN7qXujPPo7P+NHr4wzKHcwoj4S8RySZHPbAY+FGZVYTCAQNjGjFKbVpNRb4VypkVMAACAASURBVOz0FPF4kgsLAfWORdsXURJ1NsMb+P7/9RxPPbHEg/vTpLKXcJsSK1YPYmTz6tkGlUodRejjo/ee5kcX9hOlWoxlMqxUmnQCjTsP7qGytEo+00Ol2WKw578LyrMqftfDcWTGizFWpgNmZuNstjxsbOKiyvrMSSYHx6l0DW69YYzVZpNcMcVEqZf1SpdCRmJiKEHHksllx1hYXYSgw+Fdg+zdM8jPvfW9PPJ6q8xkQUHAx3ddfO96aEkY+ETICIKCoghEkUwQetclGjIEgkSIiSRAFCgIRERRSORB5LvE0hLdrgCRSyyWotNoASqJVIBnGiS1kHSyF8GPcCMbgQhJVAmiEAQPNzTJZQcRIgsr6CK5OjJt2g5Ylome0Ci3bDbWK4S2iZbuoVqrIQgymh5iWA0iLUNc0Uiq15O3wwACbKKuRCsM6O+dJJnc4Mv/MsZTz6xz663wyCNzvHbqTVxemGX23AX2H3oz2+QWS36Zz33uCzz2Z1O85+d/nrTpsKZd4cbCBP/+t5/kS//4El/8skBJ6vD95/6Zhx74BEMjU3QFgzCW4NMff4njJ24ipw0zW50mbHXYWrnCD84c55UTG7x6IoUelYnETTyzQa3rMjY4SnFoB6AQVzMoqsLhO+5levYUuyaOMjF2A4Zm4PkVTp/4EVsr8+zccwhbllhvNtk+uhdZGyCWiGMZAR17C1mCqC5hdebpSxRIJEaJ6UN0GsuM70phtBJs1RawJIs+bQeOv4LRTmO2U0j6El6nQWRIdMxN8B0kSWZj+TRVp86RG/4DYdBls9WiJ26wZQSY1TUUVaBaXcBoevQMTVA1XDYvXeVTjwrEcreyuPJtJOEAlVCkM/0KN6ezRM1/YyKVJ8o1KJXGiPrfirV+nMbyCgvVBpZaRnXiSKGFIDfQlV6SPVM45TMsNyNalVkO7NrLSnkLsVEmGmpx43iRZ87l6R+LeP7ESUQnTX8SRp1TvPmdl1lb2kN37Tj5nbfzzE9XmMjViZY3AYOOfhMb5dPcfjjkpTNFNH0ApxtgCy6OlGK1JmDW64ztHma5ZSAEWVSxzdpmRCnj06is8Y6fu421xTKtqkuzqxCY0xT77uaTv/c9Zs8doH/fbkThHF4Y55WZi1TmthjflcNxA15bO8QNE+ukY2mM1E30TrbZOu8yPqjgekt8+IbtvLZhkM4mSMp5Lr+8jBA3qZohq+sa8YzJ+aVlul6ZhJrHs2ogZlhtdel0W8xeXmFguMTs3ByLK3Xe9+DdTK+GdCUZt9MmVNa5ZecwLUulueqSS8ND73r/6w9mqqKCIBJGESAg4BMhQiQgCQ6aGmGbDoqsoGlxREUCAYLIQxBlFE0kJCTyRSSu641CQSGT0Ag9G1DQFAHb9YhCmVw2h67piIpL1zDRJBVJkvCjkFAASVEIIw/T6yCGPpqo4ehZosAjFjr4oUI2HaNrOAi6ThSFOKFAJIIoRXi+iSzKpFIZnFAl0CTcTpuerIBlgRsGKKIJkkosO8HKqsZXPy/z8U/UiCKYmHiNH3+zixvLctuuE2SnzvOPf/EMifCXOJzq8NjLW+w/8te41itsed/jvR+5l2998T1cm23y4ukraPJ+0n0XmBzOYkUamYzOZN8JLk/rlNv+dfFxT4QgSDSbCm3XRpJaDA33Y5k2XcNix2CORr2FL3gEtkS2OEx1eQHXbNJpbbB0cZpu2+BIfoy9/btphDrp3mE2KrNsTJ/jlh23UV+9Srm5xNbqOWKSyoHxe1DjccxwgyAlI6WTLG9dQ02LlAa2sbHZxGh2EcM2RBqF3hJqTEfRHHr6HDodFye0qG2sMjY4hBIFxFQYHRzFrRoohQqtVp2RbfvxXBXHSaLFfKwABFEinekD00bN78Vd/hnV1jprS1fpyIfpESskChqZxADJ4Pj/zdybRtlxlve+v5qr9jx39+5udbfULak1D5Y8ySMesPEAGIIDIQkQQhIOgZiT3EsgQAImwwEOhACHkDAlITa2scEY21jGg2Qj25IlWWNP6m71vHvPY811P7STdZOVrHPXPR/CXqvW2mvXW299qF2/9Tz/Z6LVjNA7lEPozJMIrTA7NkfcqnO+HuL9b91Ia2EFsT1LqxPCbK3VtgZ+hVsOXMH07CxhNUtgTjHQnUMJyZQWshw5YbGjGzqSQRDrJrQ8TU2MsdAQaNLFfCVDn7RIlhnCXQWUFZ3t117J+EWTqhRltpRg6fjDRBhBiU6D38L3tqLrAuNTq3SHQQiFGcnnWSws4aNg2xJLpRJtW2V0ywbOzdRAjSMaMQI5xrIjcNXmn/PNh0OMbujmusgk55ZGGa9fJDW8nk57lES0hBHLMnd6gXNlhVbZZjDZz0RtmmKpTSQ6ypMnp9k10k02qyIHGuMrTRquiC44WJE2IT+GZbYYyG/HalqU61UMQafUapCOpxgY6mXhwhzxWAgtE2N6rEj3kEM+ZJDOqrRrBpK0THZ9nOmpac5fsPijez7E5z73y+ZmagogI4oynuvgBx6grLmQCMiqgS/4awGAwCXwRTzLgkBGVjR0VcT3fERJJvADNE2j02nhOlEiqSiRWJxwNKBSriIpOl4gIUhrAr0qq1h2G0F0kQIRzw7wA+f1AbEmpumgqDG6tSSdEPxGb4ZfFNqgOBiSRqNTw5U0PEmhY3bAtbEc6E7H8d0OklgmsDxU0WDF9dk22EXbq9DpBBQK83idKOV6gaoTZbgZY3Kqi1/9rQLPHWoRU6b50cMTNJsjvOW2X6MrO4ITcvnDe07x+S/uY9l6I9Ozt/HY/d/gC19+nkMHRd75ljcSy1zF7m3beP5np2lX+qnVV3nixfVonSfY2TXKstlFEEjIioseCpEIxZAkn83beti1rwefJIbc4tLtm1DdCCotyvoC3/n4QW654jTvemOV9727zcxr10JMxLHbhImzIRDJRDOk+0ZYrBWJpnsI5dYzf2Ga0X376NZkFkpzhKL9TJ97hc0b+3npyMNk+jYg2AYNa4FmZxnDryOFE6TT3XhuEUNL4roOvfkeNu8eRFYiWHYdRAcxMFlebZLtH0URVZorCyysLNPyqgRuEyHoxxZd7E4DwfFRRYfAqnBi9u0cGHmCuVmJ5c4uMskI9dUZxFCevDrODW+4jiNHDzNfjjCw892UimEk12FovUe0WSTcaCFFPEa7G9jhHehSgB9IiIUZsoN7sJ1lTC9BSoNs4jy93SoLq2Fs0mzIGPRvvZHu0Bwr8zG271hmwXwbji1idu1jqHQKOZ1n780rvHp0julyglp1lZ09U/zkx9No/Xso1/J4eGT8M3TUFCF5iVC4D889wcVFlWiim2qzje/p6Eh4Woa5cxdwzTKaplOvVRADFcOHtppHW7SpY1JaDhGKJknKqywsr1IuFhk12tis8vyJCwxk24wvLvLs0+ex6x1Escqp2RqNVovppRKBB0sFgYK9iGs5WKpGRPUYTLeZrslEjAxh3WdpaQk5mkCTHcp1m2qphqhqaHKasLyOQKpSXLWxLJG5aopaZZx4vIvFxbXehIm4yAfe/zu/fLWZsiggIOK6DhCAAKIgIckSoiAgiuD5PoIoIgIhVSOe0Gl3mmvnPBdN09FUA0OSCWQRUYrjyxXcTgvHFigs19da0xg6iqrgWI21e3kCmgqBCyCiKhIEPq5t09c9SLYrQzQcRzHnwYUTVocdqSiFQpsaDqIv4QGCJCMiY6gyru+j6gbtTkBYDpCjcdxqi4jkM1+tYWgjiH4ZXTKombM4LYvueI6nx1pc0xeQHWnxpS/DLZvyREbewM03ZTDCdSiOs5DYxq7hOX7200Fm5sZRnDTRniv42sOjHPn5q3zyz55icvLHuPIoprufvbu70YmyLd3kH++f5a+/+Qp33PgLbrv+ZW6+5gSq8ypqcC2dSB9qO8mZ4ytMnfsFl14S5z2/+i3e/xsvcO74cWZfOE4i9gdcPH8VLz7XzUf/aIxDLzzDj/7pIE/8k0Y673Ng/0006kVqQGlxjpQRY3b+FIXVGp3yArVyi6JdIhuWWTU7xPK7mT32KKblsG5jD047TdtcpVxQ8QWNpckxvCBONCVTKTewzTKGGqY7LxByq/z0609ybGwvWvoqlmfHmFyYQE2so7o8zrpuhfHpKaSwjFQoIykmgqHg0cLQJHxhiQuV2zj69AmefeRFvvilJZJ9veB3MVNN8YuTZ0jS5vwEWKUoK4UXWGoM0d95jkbkRgrzLfTAolBwCDdFkqVDhJdOsefArdx1jU39Yo1Yt4zlBBhxEUfswipbnLt4Eds16IsucWImhBau4oSvpUs+T9mt4U5OEeS60PQWB38o4wUGenYLk2M1bn3Doxxf/HUcsRfXMXAdqAVRolIHI7yLldKLhLXLaDTLJMIhXN+mXtaQ4zoKHSLJJE0/hk2TRDiGg0QnaJIz5gncH7Nh6HZy2jTZCBwwRALb5rWGzLLf4vw0VL0SejhJcbWG61aRpQRDo3ne+eadbO2LMLsiM10uIEgithlwYPd++mIpLt1W4fhsDhWRwGtRKC4QDvVQrKygC2Ecr40kOvj+2rDldFyi1Fap+ApYEmpURRFM8oMypWUDN1Sm0xH5/d/9JQwA6JqG4zgIAnh+AASIkoAgawhBgIiH57kgyPiegO/YVGtNFFnHd8Gy13K9XMciHg2hhcMEUgOzE5BJRPGFAN9XAQHHcbDMNhEjROBaqKqE4IsovoIXuCAGCIGKIksMDuZZXa6QibhI2TyBqXJ3f5TthkMjEGg1JUy3gyCKa+UYBGswVHTqrTaiEkEJRCzPwUPAwyHhBwgxF8FNI4ouEMFTBWYLZdJZhfPzMt5MDz96YQG3fD1Jt4weDTO1YIHeQz7q89V/UDn45DfoHryZZH8f04UFWqUqW3e9ma9+p5+fPqmSCT+Gaz/I7OwD1Oo/JT90lFZllG2JzzA3uZfnXruWoBXju/d189KrE9yw5x+J6I+Rz73I6MgCjzyZZLl5O+FklLfecSfvvOlO5HqZZcGmVbH4tXffQd32+V8PDPLFv/wZ9//4LmRxhWpllblODXOpSWu1TtzIkc7GMOIDSKkwoXieszMnkWWBvBhhpWqRy2VZuLDCcuEYvbkuFpcmyYVS1IpTtDyNbC5NLh3GtE082+bLH7mPez9v8/Xv9XHF+sMY5tMUgp0EooIsy4SSI9QtlUhURQ9CbNzbx2rVQTcMHFNAsk38loimy6jZPh57/i3cfsVjHNg9xQ8erKPkR3D0BJVFHyWSIpCWWJ5rkPFOElmvMTQwzfEzPl0DG1EQkINl3NBOhoctzi3FCAkr1MoxzPEJltsKN+RrjHcimKZHjQAlHkbRMpxZbDOS68VSU4xfdGnXkphGhojQINu3m6lSgYItMjtrc8vV9/H5772RUCwFiotq1tmm+bQFF7HjEe01KLai2IoAUpRqtUqj6REKhYioFqJvYfspDEXEMh3MxjI2PrJgESPJ3W8+hOf1Ml2MUBc30LQbnHRCvCtp8+3Ds8RiBiExwpahS5HUAqurHgPrEnSF4jz57ByXbh3hkgM3cOzFl0iGROqtJlu399H2G7TsS7FXlnE9h2qriCRpNDtNYqqB57nkE3HqtoqmZhAVKLVLaFoIVSiyLuES8qqsFOrokgh2EU1VaRY9/uDDH+TeXzaYyYqG7wuIsoIggud5iAT4goIY+Li2SSSs4/oujufj+z7hcIiO2SEI/DVR2XORZAlBlFBkDdcWaJuruD6IqohEGNe11mZrBi5C4CO5HpphAAKBYxNIYHsBsqziuAF6yMd2fDpVgarb4b+/e5WDZxNsXJ6m//I34IsV5ot1PAS0UBizVUMIfHxZQ9V0BFEkHtVpV2tYQQfNVwgMDdds0qRJLDaCWSuSS0qElRiiriPhcKbjc/8/rHJhxuHmEY3F8XmivXEycYu61cNAps0PH3mFI4cP0Nbb1KpNrty6mSt2duHLJjUzQ7F9DZ3O9Wze/gYa7TfRm7+KU2f+iScmbmLeNtm1Ywel9lku6bmUD7+9RTS/F7V0C5K4H8UYYHTH9URiGTZsOIu3cpFCc5YFyyETRLjj5hBTp0+zd3uCVPcWvvSlCn/31//MZ7+YJ5rpokWAYavUK018yYVOgOBFKFd/wUAkQ2deZceuIbT+TdgrSzR8j1w8TL1U4vz5V1jXnyMSH0QKR9g4PMzE+BRyEJCLDRBWV7n5ymkeeXkIV5RpRe7AqL1IkjEK7jYqK3PkMinC4QyyEqZlrmA1IWh26NFslh0H39ZpMkMyu4s//cATPPD1B/j+96GnBz720SITr15g9uUewrZFQzFJpQzamofm6Ywdkzh/PsRLc0vsEOPc8b7ruHo0wYqsMbvay8bBGY63LiV7/GkiAzmc+jzjVj+KPETVjlIr+CQiwwipGN7KKslsP0tmhG3rx/m7v/o+77rtJe75yCxuLM5MSeDxb/2Uv/7LV7hYew/RrkEkTaNgBbw/X2Ge+zh/4gTvesdJPn3PMT7/J9MkB3LYHQvTVkhHDGSnjuvXscUQHnGi3gVESUR2OsjhHFhlElKVPZdV+N33niToGUUKh4jEDFwRDGsdXftjCG6EGy5fz+c/83FuvSHH8PoBLLFBLJ7mE594Lz9/4SyWX0cI9TC4Ls/s/DRduV7m5ucoXDxPYIEddvGkEJ7l4/omhiAgym0M36Krp0kqGgMrSqPSYv/2CI1ViWRWRhSqzC9G6TTb6DEP3UlQqi7y3z/6R7+MAYAQvi/gOx4BPqIg4nkgqxqu4yFIEHgOuiSj6SFECdrtDgIygiDiCwFCIBL4AZZtEwmH6DQ9MskuAtPBsmw6ZgVfTeMHDRQpoNNqEwtnCbDxFREPAcd3UTUDzxMQBJtq2SQRzdFur7BtV4MXD8UIp2RWRkQ29Z3m6LhPrRYBRDzRR5MFJF/AtS1E2UCUTaxOZa3u0/VRQl2okk8yFKVjtqlV60QNnWrTJKJpVEttopEEgu/TcpL88ScnePkllTFzD6O1GarRAS7ZtUQokeKKS0+Rz1fJRbaQiWskoiIL83XUiEa91iEWF4h0FTny5Cn64zsIvKd49cQkl1+RYjhT5IEHvszk2csoe1li7U0smA571o8QT+R5bbWJ704yMjqC5O3AsTUm6xc5PWYzOKizPuUjqQ6ZUC+9Qhet0CCDfc9x3/0enhQhE8nSIWDn5ddzYeJVxGgcrS5iKjpbwlmqpQbllSK1ySn6+odwPZ2F1gS57j4Ki3MMDlzC+bMnSQ30cu7MIXrX7yDZN4ojtYkkR/mzT5zn6e+8yvHxyygWTCrRnVy2/hyVsWO44naa1QLFyinimRE2bxvELJlU2y3Svf2IiNTqHoYGreWL3P3WIo8ceRMPHr6ev/grn+9+x+aOm0t85WtjvLb6ISLnDrMQSLSWGuTSg7y63CTQQ/RkBrngRXjy+QXGiy6iX+HyS7p58BcZ+kWfU9UmvZEQbTPExUadseIkTrMLWxRwpDARu0QjswlDmGM4KXH+pa/zv578DD949DLkzlG+8Mnneeibp/jat/cwsOVXcOJDYIoUG8v87pV17vzgEJ/59Bke/u4XCKb38oVvZImGJ3ngG88yEt2NOX8QTYjgtafo7e6n5mhUqktcfvlOYukEmUgCRVUxJZnVWohnDw/x7a88w8uHG1TszVxo22xdJ9GOr/DKMxU81yK+qcmpF3/Mq6/Wef7oMfq7MrxwdIbK7AscOzLN1h030yw3uHzvJchWjJMnTyGaGrl4Gj8ms1po0G6u0NUVxzMl2q6HKsokYjJWu0Y4VGfvJfuZLkzwvlsv4zd+o59moYhlitiajuUE7B/oR45VWF6w+YN77vnlCwDISoAorE1j8r2AIAhACBAQEQUB3/MIENammSsKIOC5PgH+2loE/qU8yw+gY/l09WkYWjeSYJFIrMM0A2w6SIKBGLjIeJj45GJpKu0mQkhCN7JYrodieDhOgChoSGKLctuhPi8TSdRpdgLMdpwgXeeandBo+JRKNko8h+jZ+ChYbgdFljFNmWikGyOq0G408YUGopyk0WkjShKartNyBARdxGouk4xopONpqsj4HZOTpxRmSvNcm63SfcOb2Vg4x1nb44KdIuzMctMbxzg/XmPv5r0szobpSB2KVZueVIaPfvAQ6zPHqJVfpeM8xveezdOfuJ2u3n4u3dNCCw1xbiogkYhjRBUcRQDb5wfPH6GpXIIhSLxy7CyCbKEnIiycK3Hr9RplS2bbjt2cOCsR1/uJJAOm56r8/X05fvj95/mbb9hYHZd2y0HXTbx4hIgQZ/riSWJSCmtjP8NymjnfxHM1nEKZkB5HyfRxcaJItmuIwtIKmZ5uDM1gYdlndWmGWDTA7DToGdpAoKZ56Mfr+cN33sejD/mI8QFm67uYntf42G8e5K43m5wYv4bpiRdZLUBmfS964GCIOmK5gB1tsDK/gJFazwMPxfno3T/g2IXdaOnNRLPX8/izIU69OMYHf+spNlxe5uGX76DtdzPbVknn16EkBqjZRRqdGus2DCKHo3jhXezfYXJhcobZZR3BaHJstoFXU5lrT9GldxNK78EROlQ7s8iCTMiIkxaKqKsvE88v0Rd6iu7Qzxnob/Daa/ChD8HBZ4Yg1UMsqJHNO4i+jpHfT7f/FTLqTfTW8rywdJShtMqent28/MR2jh4ZR0y9TFh7lXR8AkM4RI/+c9YnDuNVHuSOqx5izxUSDz4kEdeiCEYItDrff/JGrPIYn/rQoxw+cRfre8MU5y/w1nddQ1dK5LlfLCIJIYLOCn68n2cOTTA6LIFucPn1Wzh1/jRmq0y7vcD4uTl8bPL5YTpWmOXVVUyrQne6h6DtIosavg+g4uMgSmF0UeQtt45w9cgmrtutszjhc3xmGd/v4+bb9hEfrOG6IcYulOjNhvnN93zwP4XZf1mheUhLYTt1vABkScX3XfzAQRTWdC5BEAjwEYSAUMTAt0Us2yTA419YFvj+WuxAEpFkIFDRNJl4Ikan06ZebiAaSQIComoXtruEK1WQ3DSCoOKp7bUHFUh0zBqqp2A6EI/VyajrSMS6mSpcwJA89m1fQtZ3cyCSYY4XmZ3J8dzyMkInRMuUCIUDGlUTV4oiSya+B67ZQldSqFoLP9SF36rTnVIplj3UZA+WU8ZZKZHLpVDjSTKJGBNLHR7/4ctceaXKh+68mr2XZ3n80RbZQZXYZb9JXhmnJ3sPt9wiIggQBDA5GbBtW4Dnwd989xtcVr7AH14Ic0MuwY9+cB/1SJaMHuaj/+1dfPVrT3DTbTsZ7tI4c+o4r4yVefTYGEPJGJ68wO+95zp+/NNXCaSAPbv3MtDfz+6ROSYWjtBq9fL3DzQZWZfmmq4RnM1bePgb/8jhZ35KKBpi7xvfwbnXnmP0qisw55v4oYCm2E1Ea+NobTKJzYRFh7nJi6wU5giqDdSQQu9AlmLdILMuT1SF+ZlJfE8kkenFU3XmpyZxmkvsufoNBE2D7//FvVz5vptQ0psQSi8wtHUvrzz4DKsXJnE9gfClN3H19QeorLzG8JZfYb7wGlOP/5jo3p3gJeiKwfjDf83CosDAdTcTGewiHdlNqbRKX/Fenn0WWi0YGh4kPbKLcHcvLUoQGaZVfI1Q8wL5LW9i1/ZrOfnYNxnaPMiJUx1K9fNI3gqqZOB0ernxBomTY2m+++X72Li+ye/8Dnzuc3DwoMhXv/+nxLMaGeY5Nr3C9v4ML84UMSWX3tpDPP+8QDYnsPWme1DrJbpjAvc/8C3e9lv/k4j+MuuENN1GjR89Xub9H+xhU9+d+MErzE+lyA86/GTa48TYAt1DVaTyaQa3uTz5aImnHlyk04HeTfu5+m2fpFgAS68z+eSfUV9aZP/7/28uVx6gqo8S9jv84KnDuHKIX7/jD8l1p/niZ+9laKQbL7ZMtSSS6Rrkve/6Fb7w+T/HasSJxVv45TAb92zggZ88TjShkouvp15cIBqJUCw2SSbTWM4ythdmfdblyNOH+fLX7uGuzUmahV8wuBTh2ucdtqTTDG0Pc/7oUZ5/pUJEj3Dy1BihUOg/ZNd/GcyiRgzHtfBFAXwB13MQWMs7E16H2etVl8iyAMh4gYvvgSiCH6zpaGvrQJJkVM3AtTsgqxBIOJ6DIEoEyPT25FhZWkZSPULxBILnU2/5RKIatdIKkVgSt2VjewFhWUdVbMRAQJF8BFlkw+gGWuVVVDvA6niUVJE9mRWmy3HG5gWQHQTXo+PHUI0AzywR+CpOp4GmK8TCIRw/hCC06IlmmW4UQUmj1ZdIJUM4yjqSvTI7Bkd49uRZfvbgS7z31/axffRSTk7V2DvaoC5YbNl1Bc3lVYpTC6y0m+y94TquivbSVqZpaQbtlk19VaDVijGYe46fHHIoVEJkexyOvvAAn/40qCo89sS7yeU1fDayYcTn4KFZpIUlXlkpkUs77Nh5GW2ryPEXFrCsFt2ROL/6vhaTpV8jm40yVyywIStwYN8CxaJLffHLhELwysw1/OixIWTVo1GdQEt1k0zuI5k2mF46zbvvDLMu+AqPPgpPHu5Gi3SBJ/KFTx//1z+HIMDjzyXRsxG+++0oWi5B1/AIWQrcdtVL3PvZMOFtm6gvlskN9hOPSdhmh/6BEWbPnKM8O81X/mwSgMOHIXfgXTz4I6hOl1ATEUBAD6mUFwp8+O0v8OvvavOVx+7i0Yc93nLLBF/60wb9176FP33Hl/mLL1yNms8R9UoIiS6qdjelZhk1nkOyVskm+jg3aZIMiyTCOVaPf44gtgFfitHl2Lz7A7N8/OMO93ysn299r4Scv4n92R8yUVjPcF+SXHY/8689AVqWHVsTnCmK1Men6ARhxqYXCTzwgyK6KhH03kWuK8bGrIfVnGF2psbwQC8ZLUKyvcKlV49w7Ng8ffkuhnfv5/iZoxyaPEJCs7lsbx/PHF6kZ2OKlNrF2GuPc+utLqbzCQAAIABJREFUM9x9N3z1u5fxt188Qnjj/6DjWOTCs4zm2vhdm3nx6EFy6SzLFy9Qsn3WRXuJGyHWDag8/8I4qZjGYrnM1TddT7Dax3TzcRy7xgfu6PCpL5k0Kh3wNAgAUUb0RMRAwhNqhNIaSkfENyu88fI+6EhcuXs9B49N00jmqNclBN9k8w6fp+6fxHMcTp6eIfSfdM34r7PMQklcu42uK5i2TxB4r4NKwvd9RFHE9RwURcL3PYJAQJYUXNdDEMAPXIIgQBRFfN9HURQkSX49AiqhG2kcx8H3LWQtwHN9JFHBsh0kXSUalrFbKkFgYVpNBDGEGPiIMmjIaBKEI1kajRK2ZZLr7sayGsi+QKY7STMwaLUrbMxcYL4UZmZhbf6A6QXoepTAdrCsBngCfmARimg4bZlwxEBQFVzRpdH0iCOg6xVSuS6y3esIrLMIisCPfrzC9dev47I9l3BiLML6gQ6a4TBxocUVV9/KzIULbBwKk1Y8QnKdULwXXazT13uWKtegJS+i2W2qvsk9H0vy4Q9Oct/9CSJanFLxaT77qQv87j1b+ZM/upuoaTNddQmndtDyVnn6wWe45JqtPPTw08iWQSbRQk4OUOiUWRqrIMgW771xL9deezfWhjqlCZNDL81SGz+HEhlipfI5AO67D06f7+ZTf+6T2fRJrtv6Wf74D5a5/bfuZfPWYU5dWOb85LPk1Espr1wgsyFH05Xw3Ys4bZlE5TEEf5GvfhXK1kY+8v5xyrG30Z3L0PRswpEIp84c4663v5VHfvQQiWw3I119nLkwQSC0yWc2MXXsPBvWR/nUBx4j2jPAm9+eIjW8HUfwCTSTiDRIqzyJ4goMGQ/z9Atpui67AV0LM/Xz7/G2d/0md+1rMDGTw5McHn52ET3ksn/XIIdOLVKyNVwVumN9eO0Kg0MBp58/STZ+FeXkMu/ccT8PvvLf+NuP/w1//I2P4wS90C7THXyC3aOX0BsZ4OJMh+59uzn82POslARmiou0pD4kpUFY7SKVlrhyd5rxZRXZh6nFZep1lZDRIEGeUKpF2siyKWXwvve8gx98837yvRZznsrBI8+zdXuU8bE8y6VJnJqPmjbYkAsRyiV4+ukaopEg2h0BaZiwofGJG9W1qpbtp1H0GE+8OMXKuQrTx5dYrAtcsS1CSINXJx0WyjXEUJLBrMbwXpWpFztU7TJqILFQNymXakj+2vsmuknKpYtrurcsEo14CAFYXgvD6GHLoMZIIsVSw2FZXiUl5/H9CjVLYmGixOCwxmMPnfhPYfb/VTOTgFeB24B/BlLAj4E/AW4HHgXM19d+DPg28EFgHJj6D/b7NLKEIoEoi7iOj+s6CIKIKAr/CimBAMd1kEQVQQwIWBvk4Qfuv7HK/uWjyhKiJCOLMk7g4dgm2XSaZkcDVUUUdXTRRQhUspkQCBqB2yGk6phtB1FU8YIOUV2GQEMPh+i0WuC5mHYH37dpWx1sO0QQCxHLRXCWXRLdVWolBVnu4FgQ+AIIKkg2BBqKJmGaTdzAwvV1AjzatRr5nIHd9DGtNhu6qohNk5ZuoKj9PPlknsJMhz2RBbbu2caFFYVVySYiDBDWF9i0Z4ytW7ajT7UpNB/i4LEFcpHLuFjfyj+/UsY86tObeghrySWdP8Cdt2V44qctbKIIQopnX+jjsQde5IcPPYMn78TZOMGTjz9HRm/Tsi02b+9muWqx/9oelMgqV99yLY89MMXo1jR79+fpWn8jO7c6uOYC1kzAW9+7gcsu2cOOfokD197Ivje8lUcfuYWfvbKfJ39wkNcOPU4y+nu85yPXcvMbsqTjFxnM93LrtVfR1SNzYvwIjfpFvvProzzz5IsUmh2MgetZN/I2fucTIb73d3GueffHcK0ZCnackNZLp9HGSHicfvkU+y65hpGBYaqtBgO5jazWTPryAyy1S/gpjx+f2sbzT1zDjr6f8OA3XuVLf3KWrmQfrWASI9xHIPv4665G7bkCRdN59mvf5Jvf2sRIX46zpxfR1HmuWK/y5jtsuqQ6ZyqjmLUigpIlEh+h1lhCUco0L6yiGAGC6KAYETZ1neTE7HrefO1pfvLa+4hLdWzBJOI8y8Dge3jieRGpM0Nj/gItO+DUUp2ckmLrvkF6ukzCqfUgldH0GDNzHSKlChIGIQrkNmzA1yVq9Rjtygp9IzXMZojbb38bohcmlDhB0w44dGSSljDFyqpLMmRy5rUZJqfL3Hn7Vq7aMs/lmyyWlj281fP8/r4EoreEJqeZOz2Hp68n3b2e+uoi1918BYlYg5SQJpCjXJhqsLo8jm/mKM2XCIslZHuFsYtRnMCk47XIpNM0WgVaLbA9E9u2iEQ0bK+CbUWIJVrIzTSK6nNubgFBWWL7jm0MltqEtnfx1CMXmJ5cIpnMMjI8yp133PV/nJrxB4ACqK/D7E+B08DdQB64ETgIbAE+Bex6HXb3A3/DmpH5b2CmKEkEAmRFwnUcAn9tyZp36aGq4pouFqwFBDRdAQIkWcDzXARB+NcDAmRpDYS+H+D6Po7TIpGMU69UCGsyngd2p0kqHkZCwGzUUaMGju3iNS0U3SDwbVRZJ2SEUAyNQvEiptlCVxQQJHACREHFTcbwdQNjdYGR0REuziwST/qUCgH9PT6yDCLQ8hwQFRBcBBd8MUCVNCSvgatEEGyJQBUwIgn6utr4IRHdbSM5ddq+xPU3TfDc8Tx33f2rlGoyD/z9V/jze1/h+z+s8u4bbkdU+jGScUxpE4snT/KTo5PMlAs0Gx2abpg55yamOhtBqFKY+3NeO3UJwxtjlEs+tYbAYw9fzs+fMbn0sseoTKzQsG+DvExU0WnUq6QSHrNLBeSYwuzFCpJTwdFc7GKL6fkqP3vpGBdXNUJXbuaVsyqzwSpjxRJDm3QyoQ1cfaCLvDrLdUMjXPfe/4uXj87xyM9e4PSpBU6PB6SkU4jiPK5rsGdnhKF4lvrSHGKQxgjrhNolPLVMRBM4sDVKcXECX8jyluv6WTn/IuvzLi+/9CobN48yMbWM4bt4bpiL08fQUCmUZ4nH4kTCGTrFCmJcoZ3cyxe/1U293KBcLNNeLPLhXznMnsEzbE0dZVA/zDWbXuLdv72VXbfeQrm1ihJItNswNy8zNwemFsZcnGUpvAfJt1mYn2BwYDOuYzLcG6Y1s0rKKTB95iwf++MG9z0wwNveNMHjPxtmaf4MQqvAu99+ljNzI5w+9TKNWJZEssmRMx2uHFW54dI+do902LgxghpawmyEEdrdbMqJLHginiNBqIeqmeSNV/RzfqnNr11lsT1v4VZKVKQK6zcPMb68QMcPg9TA8x2mJ1oszFcJvBZKELCwUmXDSA9XH3A4sM9n/4jHxm1DeGYdp3OBRf0ETqOPo4cO8fLpZV4+Po8i9uDpNidfO0o81Ue93iGmdLDUKuUyXKwkiCc6UJeQoyEaFRM9HBD4EqKoo4UVLHOtbZYmaTieTSyapismUm/6lJcNIiMKc0ttmt4q/UaIuuPiih6OavOeu9/3f5Sa0Qf8IfBl4IrXYfYV4CNAizXL6y9eh9ZvAaeA54EqcCswAcz/e5jF4mkC18fz7NfhpCCIMghrXTRc3yQeM7BtB0VRiSfCNBodgmBNH/N9nyD4l4imTzgcwXNsBBEcP0AMWNMbZAHLdrC9KooUA9cHPGQpSmCZBIqOIrpIvoSqC0iSTOClCSQP33FxPAnX6RCoEDIUPEFEkETCyRj11ToL0wUiMYNWS8JxJAq1ANMMo6oSMhqqISMECpbZIkAnE08RTuo0OzJhycbq+LieixLq5pL+BUpVmav6RPKJZX7v4x5P/jzN+TOrWOGznDk2g6/8BYr7II+8sInt2xtctBcIOkn6dwyi97hElBwpY5TjkxW2DT/H88fTTMwo/PnHD/Gdx9LgOBQDl10b1vGz4z9FzkpMTwzw8jH49Ecf54a983z1G4OcOhdQrJvsuSRFPtpDyy6wa2uK5qRAfrBIveDhew22D23l9NEpXvrZQQpnarQcl7HTRf726wf52dGnOPLIGYxL30BXqsPooMm11+fpz7ocOxpQmNnI0dM1fLNKq7abINLPqckaC20YoI2US9OtaUQdj75EloF4lZhZ5+enF9CzPZwdX2FdT4yuWAyvOc9rzzxNuitNxSwQ1+IM9K9DkHz0QKXhNBDtZTJyDDceIbJhPXHdYuf2y3l2spvzq5fw6sSlHL8Y46XFnWzYtovl5TEQ4mzcEOHA6HquMqaYkcosFsIcK8XQRYFOtAuzOY9dGCclNGnNFFHVIvOLMuF8F5ken6OHzrK67DJ2QiCqdgjrvbTrr3JiYZiNW/aiRX3mV3dRWjqG3r0NMwS7Qt30j4ocSL2VqH+BC+NNgtwy5VJAZGg7W/pWuNgYZaFaYaMW4DYMcr1l0obD9LExzhfr3H7DOzDUp/jhUy0uTjcRpTrNqkdIStC2mzSqAePTFkuFEKsrZbq2uhw8Vmc5WCXItZiY6+VHT89RLA5S8zNcLJUolzpEPZsbDlzN2IUlJqbniISqpI00nt1Ld8YkEs8R7u+h06rhWKuYJkRjWcx2EV3VUQQNWZKp21VcWyYbj7Dk1BAEBQuRkWSC/EaVRknikhsHufK6PmamfeaWfD7ygQ9z773//4cA/z3wSdassn+B2WdYczF5HWifAf4SeAdw9nWgAVwLrADn/j3MjGgI1/XAX0vLUHUDnzU30Q9EJNknCCzwhbV8MKe9VhjuvB4gQHrdHV377jgukViYVCZOx1q7ThAECGR6sxGymRyiZZFNapQ7TXzC+LYNmkzTtgn5NoZhYDptJNmmY1poUkAgKrieixU4tFs2niAjqwqtShksB1cQsE0P22nTtDw8FBQliu+3USUL3xYQZZ9kIoWuyniWQ9NTCakCWjiFELSxvCa2rVKop9i3qc79JzU2ySpfv9/FFwvMT7a5885bePLxwwzufAdB61G27L+bYOUcQ1qN2MYJkrpGf+92UskhUqkI121VWKwtMznXTTiT5Uv/s8M/fflZ7rr9NAcP2UwXC6Qye0iocUQli6/mOfTKpfyPzx7nc596hYceazCwcSsvHjvHalUh0y1TWp2nXCvy2x/8VaIbXWqzGkN7t5PPeyzNzvGOX99Ms1onrHVhBnHCrV7Cm8PENY0jrx4nCBxKzQxRRScVjmLpDYrLDVYudnATyzRXpvECle7RbbRbLjOVMIFnoAwlOdOQWLWjDOxMcuOucdxwH6XlZap2nOpyk77BXt7wprdx4uVn6MpEUEIDmGad6YV5imYTqdKgVKvSE4+zL5uiK2pR73is1MFxbFLhPJX2IpHuDPlEF6XGKqXlBTb2xNjQqnP8+BRTxhBFCy5YUVKpGB2njleuY0Ul4gM5+sUZ1LDPzHgZL5nFiOZ47XQ/n//sGd54c0DYmEPKvpV7/+hrfPieCL29N7DquiRjYSQ6RLs20W41sZo+B2eSPPRUk/Bl53ASe0j3x7CWTa7c2kQT5ujqTnHdJRq3XNfNzNgJGo3D/OMvRug1YpyYLNCzpcITjz6Kpc8zMxViw6jAS89UkSUBN6iSycYY3pgg3ydx5JUV2laE145FWbYiRNUpCsV9LC70kU7v4PzUTzFbS/QNbEO1Q7RqDV4+fZ6lyjJ6YJDIJKjV23Rf1cYta5RKZZYmF0kmY3hNh2ZFxXMbJKIRRM+h07JwcbBcn+HhYRampzFdB1kMGEwZhOIKFFrMFCLsuaafxnSC4Y0B+UyW228d47Of/Y9h9r8LANwG3MKa/nUt8FHWNLIKkPx/rSuzpqN9BTgC/NPrv/8d8FPgh/9u30DWI2uZ846LKMvI8hqQBFlF9GUct4Wug+9LBAF0p0OslKp4roysSHhusFbXKQSIgrzmn/oeyAGaboALCD6JhE5cUwilU7QqTdrNFrYaoln3sVwHXQJHCJGS2uCJCCEZSQoQEehOhzg1sYznCpiehSZICIqAL6vQaREzYlhWm2QigmW7tC0PRwyQkNFlHUH2MMQQncAFTBRPRhdt2koc0xLwVIeoLVHzLSICuCEB1QdDAFkRuXxbjehAFSSRZ55ez4mTE1xx8/vpiXyT3kv+ig3d59m1ScIwV3CMJmPn43hCgnC8Cym2jpOP/RCj9zpkNUokYzA3tszYmUkS63rJq5/7Nw/kAx+AQ0dHaNs25dlZPv+VDawbzLFt737Oz3Xo651i42CWjmXREyszmNvC5EWNirvCm9+Swq5tpamN47dWWJjaQLUZZWpuiVdPrWI3BLSojd+y2LB5O4M9qzRrVdZtHoRKnYGNq8T9XsqmQ0LKoNpF7j+TIO6tkup5hcv2X8e3vzvJXKXFVZffTD6isri0xMDwLBHhIseXb6O2OoOMzlK1xNT5GXZt30KpViMcDeO3JFq+zHKtiSesIkRi5EQdy6vSqndoKh6CohLys7S9AjtSfZTsOon+BIogM3vsJZyGgBgJE5dUmpEkWjiy1pHYhaa5xL64wVwjh9eZR2k1qTQXMIIIpqYSSl0FmRjLLz+CILgIoQxKeoTBHoOml8FpFIirMn0jcerOSRqVnUTCM0xOVBno2cEb72hRMc8xsmWY4qkqiwslLr/Ep2OluXBWpeHa3LBPpmQlOfbUcXqScTLr8hw+e5SeTJzvPzSH57YoLNRxmj62L6CpDiEtQuC6/PYfb0LXMpRfsLH6TWxbo9JWGRmMohgiVsdkseWhNmxOj89RmGuhKVXe9eE7eeB7z2At2KiyzOX/7XqWDo8xcHkPqWSWg/98hLkzK7hOAK6P7VlIsShNs00uEWO1WEdRFAxBRJQkbDGgbWtIbge33USNZbnj1mEW52vMzVbZfmmY5YljvHD4P2bX/84y+03gV4DfZ00f2wyMAnHgQaAJ9ABvZ83N3Pn6ucOvX/97rGlnC/9u30/LSgQ9rOOhoOs6TsdE1jREUcay20iCj+OIKKpHJKLSNC0IAoY35mnUXBzPQpKVtc4ZQoAgini+i26oa9UBkk9YM2jWaqxYNsUVEzPwadjQslrohoFt2wiejxKSsVoW0WSMZt2jbtcIAg/LVvCxSWeStBsiekhDlRTMThNZilJvl/EDH8uT8N0AXQLTsgjUJgQqsm2hxRJImoCi53ClOlo4iiF7KKZNXBYxIknAoWq2Edw6ht6HGk7QdgLKnSQJ1+Br36nwwovr+O7fj/DR33+Yp55MMlsXqKwkaDUKVJx+mp0o5xp1JucUTsxH8FdD1EjQtufJRV4mrkvs2jLEXe+8irmCj9+6naLzBpaab0LR9/MPD3VzfnIzp8dGuFDZRDy3icTQZk6fm8aunkEyRGyvxPLpdcybHc5MVyjZ3bxxv88Pv36cTuk8PiJ2+TRm0Ec0fZ6b94rEpRhdSZWB+FmyEZ38pmEi4Rr1ehqnAbt32thSnmYnzVztInK+RCZyhrtuPENV2EVQ6mWpUiCc1LCaOimxyeDOFMlwnHpxKz0D53n0iQZ6PIrKHPv37WLlXIFYNoNbWkHpSXH+9FkWiuNI7QDdM8l3R1HMbkp2B0lt4SeSrAuP0q6eJdWbo9oRqa20Ka+cxzDSNGfGCKezyJkoUqmBFc9iBaOENZGiuUwsbhDyerB8m6ixgerqPJ3OAuV2i/VbbiEm+tidNmp+E3oywc4Dw+RzMS42bBpjLyIxx+C6LlTrJOt7eqirYaJKiXVbMwSzY9QXZbavlzn68BzauiaJADZtzuHSQ75XZc//w9x7Bnty1ne+n87d/5xPzmfOzJmgCdKMRpmRBEJIQhJGZDBgwNnsGgcK2xd7XfbitLssxgkn2cYsC4ggkAwogaRRmJxnzpw5Of9z6P537vtiuFt1a33fXN9b5nnTL7rqedFV/a3n+3u+Ye8GiClWTJs777sXp3OUhQ04eypB73iGdmOFrlhm1+S9xFImo/3TWB6YNQd9QKS74nH+TI0PvvdtTI/qaDcK9CUdfuKddzG6azfH/8cPqS20WFytMXO6QmpIxmkHXLtSRlcgU8yyffdB1s5tcOzl05SUFFdPz6AkNTrdELvTQJdVIt/Dc+IUegysbp2UWERXRW645QCaF1KxRYLAJ5eQ8TyFGw6pXDsTcmBgnJV2gw9/PMtf/7d5PA/4N4pm7wJ+hesnsz8Eqlynlp8EMj967gT+GTgEDHD9UmCS//0CIMr1D9FuNInpcSzTRQgDRE0nkhUUSaTTqKAICpIUIIoarmciSAJB6COL12UYnhsgChF+YBNF1ylqFHkohoYYRQS2SiodYgceCT1FEPm0LR9BitBFBYQEoeBgWwKppIfnAMRwow5+IFPKZlhfWyaTjiNEIoIo4Hk+gQ/JdJpKYw38CCSZeEyn23ERBJVQlBBlEUOTSGoecizFxmYXIyEwPJTHdS1Wyy663UR1A1QjQ00UiEkxbMtFUH3iCYPAiTh8YIT2xkn+6msVPvDRQzSaOoYWZ9AQ2FRniBvbiKdGyeWhqxb4wD1bzKz2M96jIgY2bf8MapDkpdM1+ocH0GIautplx9hurpy5gK7HaNdclLRPqB3k6dcbpMIyaWWQUr6KLw7x4sUlgrKCrW1g1rboco19+zykcA+iP8B0f4vz8xW27dzP3ukOtlVFaJfRUkVmLni0vHHKYURro8vucZW1jTm+98Ii+XgRLWNz5yMfwDDXqG/Nk+7Vsfw1eqJRVlZf51pFx7F6SegChb7LjGRs6s4mp07vYWJoiGqlTpCyiCkZthbqxLO95HrzHL90kabTQAuz9JbidNobzNRdBgyFKFMgrwYojS5Cb4nZ9RUUSyEWB0+FwDQR/IiyGZBURe7aFcepd5iv+YiyS9T7PhxhlrR+E7bXpN0+R4YhDsaucmVjnnZFxrN8bH+NkclD7L87TbgRsW08y8VzXY4M1fhOvZ9ElGLstrPsGujnlQuXOXtcwmuI3LnnEOtbTdzCIn2D/Shui8HhBMO5m3l95occfW6Zn/zoI6xdOUrVaXDr7W8mtFVcb56UtsBMO4Pe1Hj22FnmLits1spcnVMZSKcIWcc219D1FFtboIYymmoytKvE/LmQwWKOqRGd4X0pWopKn6Ixe6bMPTsL/Nl3X+fEpU0KaZUobOP6KRQlRUozGSjlKI30UfFDVudsVjc38ZtdegYy1MtlAj/A79rImo6a0XBClRQ69XaVdtBiumeSjaZGImVRWTdRlASxlMlwPoaqFdgKznPXXTfw2d94geua2X9bO9MocAvXZ2YnfgRev8l1uvlxrkszylynm38NvAf4RWD2X9nrtyUpj+9HRAKoqornBwiqiigpOF0bWRAJfBdJ9ohElzCEAFBEA0W+3lX5f2WZiYKMKIpIigZBQIhIPCYQRR6ipJBX0yiKgoqEGHmIkYDfdbH8BpI2hCw0CYUkigRW0CL0BRTZoFnfYnhojGariSg6qJqG4wWIokcqFSNl5OhaLcIwwAs8kCRCISQKnB/V1clEvobjOKh6ROi4COgIkYYd+ERIOLaDL4SomoASBMiKgm37mJ3riaq1co3stv28+JzFe991icsnk1TFFL/6qcvcf1eb55/RubZ2EtuZRNOvsb41wpUVjYRcIavl+PILlxm/YYCJnTGuzVrMXKxy+ZVrbLQLtFyVYy+t8ea7Wrw6C4uLIZ5fImYYDPW5FLZXOX/NJB6LsW3oBK6ZRe+zSCjbqa9McNPNZ9lRyjE40ctdt4skhTK7J3SySZHi6GHWt3zKZpyTJ84jtjfw/QLJzBAX5kQqdYHh0QQ7B/dz7eo5lhYXmVtuMTvbYenSCidPr2E7EvGsyfq6yla9xtXZdX7wfIgqHebS3Axrm2vMNzbR3QyaHDExkSKeEpm8aZzArOOUQ0LBoba4zPbeUTbmalj4PHLfI1jVGVbKDZqNMnW7g+7bDMTyyEqcfDxN07TIZge5cbCfli1Ta9QR9QC1NEG7fg3HkpFiMlEXijmRyXQPI2Ma+3btxnVaLC3OkTRS3D+Vx6za7DnUSxhuMtHf4tlNmyN3Grx8colsKDHan6OUH2FwpMmNUynINHGGFnFWklw4V2Nzw+bVU1usrm0QBDa2Hadbq9IIZbJtl/rFc7Rac1xbEPjKV5ucemaFwliMr39xgbOXNnjb3aO06xqqIrC1tUIqfguNZouBfpE6EZ6nYKAyfVOJerPFH/7RZ9gnrLMj2ce5qz6TuYCllsiVBRvT7+C3fbwoBoJNGHbouAJNK+Ly5Qqu3aUwEOeWm5IsnF2iYwYosgiyiBqLMTyZorrlkM1lQW4yUBrFo0it2sbxN8imRG6/VWRwtE7bKzI1GcO1WkhemsryFh/6YOv/9czs/68VGZkSUqDhhDayLOJ2Wsh6ikAI0VUJu2kjCjK64WF2HUQRREVEkeOokkOz1UKUswhCQBhCOhHDDAQi30H0fVRNwrF98ukE/UO9zF+dRddjNLoGCCK+UyVXEGm2NTypTej2EwWd62UqkYAqh8hBjWQ2R2vLogsYkoItgRJ4CIKAquh0HRsBCddtI0sGohgRhAGiICPLMom0TuRISHoSNwhwfBdVEBECi0wug6HHWVqroSUT1NoN9HSKtCqgtSyUZILAsfE6cNcjk3zpH57F83wefRT+5WmVPTfdwvGjPwTgd34n4jd/E3L9I9xy/xsx6wq33TPC1aVjpOQNDOVudh+KsbVxhdbiMj/5Uw/xxPcq7B48zmRxhLZV4cRsnrMVg8Zli/n5Z4mhcW1uCSUTEYRvQOmLc3gAfnDmGgcHC0zuFSn17cGqdVkzt3PX3td5w84zLK7GmPMOc/rVDU5fOMn+XUcY31/gy1+ZZ9vQbipek3gQo27P0aiFOFHI2vp5pG4KxTCoXzrD6P4dhGHA8soM9x4eZ3zHfmKRyYmraQpaFSvy2NiaRy/EeO/Dj7C19jxz5T7e8+g+AmcR0TrOhasJnv6hxpkzLzG6ay+uEDE316B32wR7hieo1isrmz+UAAAgAElEQVSk0wEvHTtNKV9isidNvBvngrPOupsntVFmZEeBht1GFWOYQYvFuXnwfPZNTnFgt8bfffUMghcy2Zejt3cbs41JdmVf48QPTnB4/z5yE2kmeoaJuMr3XuuSj61QY5puxSKeOcqufY9y6flVxPRrbFT3IxtNHnvfLnq0Xop7df7TJ06Tj6psNQoIRpKgcYKfeud7uLjRRU555A0XLwrYnFmgKu6j2TqBLG3hr2/xzAmft996MzPeMlcub5JRYuiFUcrlNfZPHOLF557A8k1GdxTwww47d/VwcEeRZ78VsXvc4vWqzW192xATDq/NbTG/sIWiBIhiiOca+F4XQRawTYNC1sCzmhTyMSLNYGaxQiKTIRNG1MIykZtAFWM4UoAmNtnes41j89dIJwMSei9aXCZXlLhwapX3fvQgByZOk2nuoldJcs5SmH9xlhun+njk00+jauG/il3/bmCmZ4sooUgoiuD7+LaLj4KoKxD6qDK4po8oetclGEIEcogsxVDFkERaYWvTJAp9ZFlDUNTrpShuh9APINSIiEjFVewwQAgDNDWB5UqEYYQouuhSAsvZRNb60eIyVq2OqNiEvoomCySlEFHTMTsmbc/FUDR8wUf4UbijEAa4gUQUibi+CZGEIEaEPwKzUJQRZJ9SMn+9HSoAUdUAEdPqkEhqFIslljc2ccLrdNN3XMTIIakJKIF4/TTq14iJOQq7DrFUvcQXPnOW3/mvd2Mr46yul1FEBUNWkOUmRvgiv/CRJn/79Z8kpcYYGnyJbNxBp8gT50dZWnyVuKrRk1TJ9uU4cmiKSjPH948epx343Letn9zoJk5jmnjGo6cvw8XzM6xfc3ngfg9FNblwNkeEzvdfXaWQifHeR/bSpk1MKdDYDDCViDtuPIO5IXH05I2cmT1PrdHFqtfZfds9rM1dIhaT6XYs5hstwo6OIDZIJFMsr85RKhSot9okFIN4LMFgvkm8aKB4aX7jly1OzBXJC1XW1ofYsALOzmYYHxP50JElXjqrsW6VeOiQyeLqFDsPrbB6Da4sejjlJYZ7lrm6Mc2pzUHOXrmMLmYptzcYHOlHtkTuunkbj3/rWcSwREYPifXkmB4ax3RM5peuoWZMGhs+RnIQq3aeVgCG6LFDjXHHgV7axNhYljh24hVGNJ1KLCStx3novl0srgW8/uIm03cMUqu2aZUdBGQ++PMyw5My//xPFTQty8UzV5D9JC1HJgi6DCUTLK10mNozyMi2Ii8f2+JX/8NH+Pwffx45NcHt+/pIl5I889RfUfOG6YvFOXiwwAtHT/HsyUUkzwE/TuBG2KLJ4MB2GpaH11qhpCWphZtkeyLuOjTNYFHjrx4/TTyh0a74hPE8qmgjBBHJLGxtOkiCQiImUSlXsQMfMYoTM0TimkAirpHpnWBlfg3Pdpnavx3JbXNmZgnP6WK7CpKgkDEiokQBs7mJ020j+DqDQ0VmLi1xx1unSVkaB+9u8siOHlZefY3CzQ9x9JnT/OxnzqPp0b+KXf9+qRlyDFk0CQOIApeQED9wrqdWyHGC6DooSaJ6/b0gEJEkxEYWRfzAx/d8IiKKxT7ajkUYdUEQ0NQYgiwShCGICoIuI8txXE9AlxwyKYMgUrCtJroiE9FFkdM4doVsMoWIje1FGHqCetslkRERvJBAkIkCD1GICPwAI65jdrsgaAiE/0vAG0XRdTM8IKlZkkaEa3tEoY8kioQEJGIpIs/CMmtkMr14roDnOohhQCDoeIGCGtokVQMZiURCQSz109mCF75X5/tPX+DvvnqIfDJN04yhxrNsWga+cjNnXl3gB995iW+c8mm3xtks92AKaY7cEBHXd6NlB1haOE1fYjct1ydw9/Hy6TO84eBdtOMOE/EijtOlOCAhCwI7BkVuvmGdW++2OHa0n21jXQw1y67eKheutDk+u8HJkzpfe2EZ3R/GMHwmc7fSbqYQCnkkJcvK6mUOHJikvTFLuWuTjUmIXZHQlejL2Nx5YIDe0jiG3cLoyTCVHqLjmhQKOfSwxPDkDqKoxeW5cVbnXPRMheryIu+63+WWG6pIlHn8WzfQKMOe/mkq1ggjk4NcO1qhXNORYrBndxJP6+P1Mz6VsELJ6MVTIJvKoPg6U9sCvvNcDVn1sa06TrOGb1u8ac8uTl48h+RvsLRio0dt6uEGgZ8jJil0N0Jay1Vsx8FxFKrNLmbbIit1WesEDPQWuDzf5kPvfgc7D+6kmCySjPewd1+WI3fu4sL5FhdegmysyAc/9k4Gh7KMTExgNBx2bM8xNjHNz3/i7dQa0GoEPPrAWzn69FPc+dZbOTi2wctnfVKdMg/cfQc9mV5evvA667UyD73tDlJ9TWqbNpblYwYuvuejS/1gBGRyWdZaM0i6imnKzM2LnDy+jG3BUP8I8+sNJnsUxosJkjmBeqONIHvXx0OhSSKRp39wCsu38WWBrqNRbzVZrpRx3YCu12W92qFTqSIKHqEbUSoZlEo5BElgemI7hgKprIKsCmwum/h0yRd05rfKNBd1Zp1lXj+hIWtVnnxN4l3v2eK6ZvbHiGamk70Ymo1pQSTJ2G4IokbgWohaAU0Lrxfx+i4KAU7oE0lFwqhB0pDpuhbxWIZOp0UUSWQKKp2Oj2wY+J0A3RAIAwFChUj1wBVBkIgkgUymSDcUkToNioUaS3PgSl2EUEOMRPbvH+PkyXnShkyAQCoj4XUiKk6E1+2gSgGxVArVSFHrNCmkSqwvzyIggHg9NVdAIvJ9pGSJjOYjSCqiCHbXJZ7J0HYAx0bRVBpeF1XPkUjJmK0uRCHpuAxtl7jgkRZNbt4xzfOnz5KbvIeNziKN9dNs3z2NkRhHKe5AUgwuLc3jNkfxwzkq57/ON77a4QtP340fFVi53EWRbO472OX1cxprawbp3jiCLGBdOYWnDTOybR/JdEQjVBgsbsNNLOJ04sT9NSIpoCulefjwKimpw9Utg5ycYnA6QGxZjIx/ECGSiVI61mqdo998nsdf2iASDALTZ6V2nkfv3ItRmuJ7P/wKU8NjzFw+xljvXlx1Gc0fZd2tkvEafPq+A6zvvInP/cXXcUyBD73nHv7+q1/Dc9soykEM8zxvfuAmBotx2lUfuZBESF7k1a/H+M7SMpLT4vYb3sDx869wy20HWFppkM/YGLZLzY4IOg6Td+wg9IZQzcvovTKvHltlTB9k4NA4rXrE3LJLp1vj6vlnuG96iidfucpQPk8rlDCICGMOdV/kwVt3INYuUUj38/Wnr/KRd9/Jc898BWL7keOvszg/QZ8yijGR4shtDzExWeJzn/1PZAdznLnWwKplqLSWySW3yMSniZd24l39NqVtEyT6C1TqJqM5nbFMnubWWa5sDaGYLxDvTfPBn/wZ+nIax49fpbF5Etst0JJz2GIdby3OlrpBe3GFUys2uahMvRMQuTpr9S4jwyOIUkQLC79h0dcvMLu0QVYr4Pgt8sVtbC4vMX0ow1B+iJefP4Pn2/QPT1GuNBgczlKptEikMqwvLVJttbnt8N0sz1/AigKqtQYYBpofYXs6RdFh38E+JPpY2zRZL18m0+/R2jrI6uYxxnanWb7QRNMURibh0K4Slxc7TPX084apAtmYyd88tcKXv3UJw/gxo5nFbBJBEuiaPqEoEXg+IRKBqICoI8sx/MBGxiWw29eN56KIKGpomoDftRDEEC8IQBBJ50UiJ42gOGRiOWpVF9vt4Ac+CUMn36OzUQkh1JC1iHg8T9urkUVm7+48zx+dQXA93EBBEkTcsIuuaoS+RzKp4IYhSqRgem0MRSWdSNPtWGzZFrKRoZQdYHP9IoHtE+CgiAkiIURLJAi8gIyWAKDrddGMBIGsoOg5OvVNtJSO6wooCrhul2QshaxEZEWPWr2FZDvsGUoQ781yeSUgrsaQc2U+9euz/OzPxJmcfh9GOqCnf5zzc6e4PHORZPoGisIzfPxnyrTZS2P5zP/6+IcOwe//fonhob0s+z186r1n+N3P30in3EHIWHh+EWhBmKFtzeCZKsmYx75b3kgmLoMUUW5cZizdy8CwgRFTqGwuYVlrPPukR0uNY+gBG7Ut/vi3uiwstJicSrNtZJzHvzREu9xi244CUmgwP38eL1RJpHIk4wo7+lLsuOkmjh2/hGTA5ZUFgqrOZrlFNpcimYsTDz02axVefPk0g6US7/nQ7XzrmS0uz1ziF3/yNl695NGyYPVamdGCRqia3HzrjYRhQLPdwfEUBoPLNLWdrJUbVK6dJkxnqFY3KBR3cnhQY6nZpNMNmCuXefjuSTYXIobSCn6nSVXUOHL/Yb7z1FHeuDfLwrk5rmyYLJdt/uNbxnl20eYr3z1OTs+wf1zganeDqcwUjcwO3npE4W/+5AX6dm8nazQY703TP7WHz372i9yya4KrW3VkZZBCUScby1JuzlMpN9haOkMhO8rhW1L0Do5RnQ2p+hfxujuQi2MsL0o0rTItL8dsU2Csd4H6ude49dAor5+YZa3t0q16KIkuvu9hdiMU1ccODWh7aHGfIKbRm0yTNJJcW1ylp5ji1n37+O7Lx0iqHm7k4HsZBnoHmF3YJJVy6e/LMzw0wMtHz9K2HNSETrcrIgoxFDHAsRpIsoDjhsTlEFePIdk2rgy6phO0fKLApqdnADlvMndRZDAhcfNtGQ6MhsxZCq+eWuU9t09w+vw8f/nPc+j6jxuY5Q1kCeLJPqr1OkQygSfj4V1PfdUkwlBERCbsKkSsE0kBMSWL7TmksgqdTocojDBicVyvSyoZo7FhU8oVaHsykigQhnVAotMJEDUFQXQRFRFDK+D6Looo43R8/GgJ3Ovt5EEkIkYK8XgK1+ngeiHJXAzFFwhwqVcd8hmNYt7AdzVWWpsoah7sCDFq0u16+IJNKCiomoKgKmi+AlEHI5bD9SIalkQsq9Gulkn199Hu2KSMGFIUI56sQqjhdT2MsIntx+iNQm4/VOD0QoO22Eu12+Dm7RZ/8Nl53v2++7nlTZOUCiWOz4o05ir81X//O8DHMTvs2iXRu+sIyWSR5eoqCT/kle+9xJ9+7u1k+xPs3jFKMe+Q0ueY3Qr5+V9a5XN/coVPf7IKwFNPgesr/MEf6VT9hxjJD7G10WJkMKS/ZHPjrbfxz9+6xKW5gM/82lN0rSo/+5E6AHLy3Thuh6p7hRw+zzw9x2337qHr6xhZHUnMY3l1BgvTFIoHqNobKM0lZpZOMppT+dWffjdPfuMl3nr/HfiliKn8GIumy5kzDj88exxz+Qw3H7yR4xdm6J+YRFH28ju/1M9zP4jYubfFlSttdufzxOJVZmc6bNTKNDPjPLC7yrY9cR7/pxUuHKvQUXo5t/Iib5y8mXi+SrDRRO3Lcvq18yzWG3Q7cWxMfLmEIJr47RS50W2Y7TXMhs2944MUxqA0uMnzX6/gSDLXWiJvHe7S8WL82mc+wjeePMpg/wbPvupx87YxLh97lkceuItvvPIkB+8Y4+Try+yauImbbrydM5cdluYusdZJsK835M+P/oBHxqZYcMqsrM4ihmkGhqZZWW1RkcZRwiStsEzGDYE8ujLPAzfN03Cm6EQr/MsPVpEEGafhISYcrHacUIAwWEcwBvFcicis0vU8MpkMpSxAjGrbhyjCapeJaUlEQWPbiI4dZlmcXyaeNBGVAo31DSQipLRMp5HCokxa78M0G/iiQC4doyU7FKUELaeNLiewApmwUwdDwq+BpqbwJIuRXUO85/5BNhtrHDtq4S1ukC2GHBkd5sFf+3P2778RfpzALB7PohsBE4O9XLk2i6RnUeQsmh7DdpvUtiIEySfARZIkpMAildZp1wJEXcZVOqiyit1xEYWIbHaQHbtvp7HVZHnxHJ5do5AbZL1yGUMfIsBHkAOsZoNYPEeEiSIUyPT3srh4miQJbDycThvDiGE7JqKgEgldVFnHdiJyySSCFOEFIiI2g0MxltYc0oaHJkYYsSRrGw3SRox6w8VTQIkMXMXFcQUGEgGhF9Ekj656aEmwOwkcyScSRGQ5xPcMDCkgFpdodVwSYgqhs0h/Xmf/raNULy5xRRhF83Ik48e4csXlmRfX+J1PP8xHPvYvvOk+j55SilvvPkh5Y4Bq1ae59RI/eHGBX/+9R1laG6Dpd/njX/4y73tPglve+A727htiNHeMm+64D9O7xON/1+TK8S9Qmv4YzarN5ladwze8mSee+GO++qUlJDHgT//6Ydrqbu7b8z2eetqgKdzB+9/9LL/68Q0mDz/GyPiDHDv2K2S8SdREFjuwycRb/PrPP8Mv/cYURqZAaJa4aXeaoy+/xPyVExiGRibby9NPLVIowO9/9kEa3EK2skEzXkZK7+f+G0dYWG+yMLvKtfo1fF9hbmkDve2wtb6OlpbJ9U4RxRX8VoPWwgYjYxqf/cMP89d/9h06YRKvXaE64zJ2oIePfzzP0RfK9CRizGyW2TAVNq+t0rJDUlqSfTuL7BgZJwqqHL0qo7Rmubrh0xYGqCy/yOBAL9VqmlTeYmhgGLujoaQkZs8cx/MkUkGLUMtww02HaIsed+3ezrFTs8xevUJTbZH0I6JI4vab91PKmHzzqQXC/gQJz+bGXIbc9E4uXltg2TzHYP/drM1fYbM5g2IlUJIlmh0wpRppUcbCQ09tJxATGO4SYz0Bu5MeFWUMU1jlf/7LCpqpgWTiOAFO2EWRRWzTQ9UlRCWGrimoYRon2iSrG7Q6PkFkoIldBDVBp+lgiBVCXyGe0JFlk2rHx4jFGOsboX/4KP/0RRFJDInnhyhmErzp7km+d/wa3bbIyrpFf6/Oe3/iITIZ+OcvfpPFa+vEtCSOFCIqKcb6xhD9WfbuCrCjIu12AmG5TcMIePqZF3/8whkLcQVHkBkayrKyVEdQkihKAlWLE8hgN6uYVgdBThOJEZIAxWRAvWHiRQGoEpIUIYUhjuUzuOMAbq1NZHbJDw6zslnFaV5AlZOooofcM41ZLWP7CmpYR9R0HDSyhkjHsvDd60GOttlGkSSCICASIwQUJCEkZkhkMinWVivISgLUgEJM5S07+lleX+NULcbuCYWdd+b5i/9yjv6UghbPs1Ev4wYyvuBCFNJnqBhxQMrQiHymRvo5dXULX5BAFtBFDdVzGB/t4+L8BkHoMBBLMJAJeNPDb+P5Z54jkIdZXjtHJlnFcwd4+O0nePJJWFu5gfsf0/nQOw+gqhFf/NoWnZZAx+2wsOQz3vtD8mmf97wHnnwyxj8+3oevDtI/0CSMihDJWM1FYkaJuP4Cy1uPkhrJ0ZcbIRFLYSQyuGKSa6de4Qv/9Y954zsOc+sb3kvXriAHFnfs/iP+5luHaZdhMF/g8P48NavGzKzG//Hpa3z+T05Rbj1CqZDGFHKkY3UCI8/qtas012t86ldewiht42+/sItTsxXuv+kYU5MOA4NpPv35W1C6a8TjMvHEdjrBFpEHshijGNdo+CaloTSrSz7ZZIay7XJ4dz/lSy/y2DvfQdNagGaVnh1jvP5yk9r6SW48uI8//8L32b+tj7GdvcRTBpfnG1x89QzzZo5SIU7c32R6MInpK2zZLeyGh9Py8DWdHQNxRnaN01kvc63WwO3C5ESRa7MtvKhBfSugN5EmoTepRSp33raTgdx26svnefr4EmFCJkEGKZakWVkmk26x2u2Qy0kkVYNcXKdtesSTMQQhw/b+PFFYoby5zq23lbh0soU9X2c+KLJsBtSaLaJQpjgm4TYljCDkTfcfoGN2mJtv8sr5KySCFLbWRuzUiWlJmh2ffM7AUEJqnkgU6PiBSCjoaIKEH7YwIgVf0dCUMoaWoem6eGYZ347oLenYoYBZ7fCLv9zl1z/hkM7kaLcqjI32Y8Q1TE9CFlTKFRslnebhe2+mmHM4+9K3iBsGEjLZrIkXwem5OFtbCYZ6PXJ9vZw9XcO0q/zE/XmuLSR44lvPEIv92/LM/r9evx2LpfFDBVXwaVkBfb2DFCbjRFoCp+OTindQUzHaVZtkopcohJbVRkIGqYsrgRIFpJI5pHSOztoqfiRhGNA2XSLTIpuXsaoNTDSGUzI1oUB/bz+16hK+7eM70J/y8YKAjiND4CGKGp73IyBTQsLQg1DC87uokkjciKNFYFkV9oldXnQi3nd4P9NSi/OWy7krS7zrsQOcOrWJ63vEY+DYLoIS4rk6ttegbyAgbFn4ocbqpU2akY8aaYieQSBauI5N5NjE4yo2Ji0ng221CJuLtNdirArgV01GBhJ0agqzV9Zpd/cwee8k+/oOI+dHeeVkgnaQZXxqhDPzZbYf2MfA6K2cX09yZv4xRsfez9D4DuZX5plda+HIIW978LeYPvQRLsx/m899ZpGPfWSZePLPeP9jt7IeRlTmn2ZqvI94b5pS8Qr/8LkL7L5pJ3Nnv4vkBoyPXubxv9ji9eOPYMdsjp/v0FOIMdr7NRZrD3JxrcPN2wYI5VHe/44x1iqrWM1NPrStyAffdxvByJ/yB5/6IsdePsrfflZmz+6fY3H9MF/99ibW6lFmLm2xuljh2Mph7jgwDHLE2vJVPvOf30WxoNBYEHnDbQP8zE8dYnXhJOWVJKt1hydeOMmLz1/mu8cu8PS3X+Xq3AUWrjRIDcS5Z8cg/UNdvvndGap1k11TtzCibfGOW3ax80AvO3MFUqkE733sfSTzFm+971be9uAhVtYtrs1fpdxx6DQr9OWzmMlhkl0Xy7ZZXm7Q3vKJcimKcpN4Ko4bJrBaZ/D8Ek2phWL2Igku27Oz7LlnENPJcc/0XgqKyuTYJCtXQ/oNlYM9mzzYP8b6ko+ch6WmyvR0nP/yl8fYPr2da5cTbK3NcfehYXbsmuD0+SZZWeYtD9zNV7/xFAN9cV6bEwlcH0FeQQ4z+E4bSdbo3T5CT3GMVFKm2DfMwqoNssTl10/z0x9Z4Q9/bwvT2qTbXqXTbHD54gYffn+Vn/2YiSw6vHg0y+ToAZ597gz3HvGI5SbwMAkdG9nIY/pJup6PIBk01DaRbTG/3OHeXcd4xy94vPI9gXMzCa7aBQTBZbwoYVstNvwEuZiKU5KZKsocO7uGbUV85KM/8/+YZ/bvdjJLJZIUB/sxpCabVYvRiQKu43Lfgx/lG0+8SGCt0urIuO4mqpyi1moQU2QiRcCjgyxoqAr4QUQ6XaTeMkmIIoak0A1FIl8gosVEb4deJ+S5zTj50gCeoNGubeJ7HdxQopBQaLR8DNXAdJuoqkDo+hAGJLMiXVOl61h4jkU+GSehJUBwqVoehSAkE9e52oF3PHwjb+7ZxrXLZzle3aCajLh4okoUyGBIRJGN6weIcpas4DOSa17vR1zzCQURR82TSehEKnhhAr3bIZlScT0LW8ggCzZjxRKiXebWO97C0YvHiSwXNbaOGNmUl2L8xH88QmfLYWzHFDQSyJk8juUyNi1T6G3yxW++Ri7dx9qqRGOujGv1cvrqLErcZdv2XRSKE8zPHeeu/SXmT8xyZfYEESK22eAP/tv/3V77Cx/v5ZOf/ASJTJJ23WJhfY3D07fx9//0Z3z0Y99n926YWX4/b7n3a9z38CO8+fAw08OLhMG97JuwkON9/OCHy9ipOPlwk66xyQ2xE3z5xAeYmVni47/8n3nzh+/m4bvfTMuLOLxP4bWjL7F77Am++r13Mt4jsHNXGodtqIbK1uoPKCbH0VMaXccgk4rz5Ne/RsduYTVBEOPEo5DlyjUMXSeVLeG6AZ2tMmFCRAkCHDFDaLskjRrZtIAoFXGckLseuAW742P5Ju6WQzIREjNKXLp6AdET8JRhPNmnunWFwIPA9MimctS6LeKyQS6RxkkY9CYkfvDKqwz0F4miFA/dP0VteY5Ro58TtVU26yZx2cNQEwg67BobJWOcZWiiyamLMXqTdc5e3YOgZagJDbYVR1hZKGO1BbR8DcHLcfubb8a++kPG9ozw2b8+TtXMIHWWyPbB7GyXrKphRjJ33tHhy//Q4CtfC0gm4RvfzFCxNN754CaPPiyzbWg7W7ZJtng9ot6Q+2g3A0S5iWn5EKm06guIggSSSCxhoMoxut0uQSTgmpvkBsZJJDV8T8aIebhuDrPZpthr8+CdFiMTFqeO9lPzVG65VaKYETn6kkC90uHUSQ9L7LBjqp/hQprXTl7mxu0F/vJLRzGMH7PY7HwqhxgXKPQkwPN44C0qxYTE2QWZjfJBrly6imv5KEGHhr+KIml4soWelOmuBtieh6YnUSVIxOKIUoDoR7S7EIslcJ2QwGwy0GMSobF7osVrl8ZpSxrJWC+C0KbZqBKEDh0LdNm7XnEXKKiyxcRYkQsLK0yMF1hcsOiaTQb78uiRzOjEMOfOzVNvlkkldPQwxJXiDI/kuHdihPjqLKn+Af5uvkxlxccJbUJPxA46aAmDVMIgsNu0rIB0xiAupSn7IS3TRZNVQi0iH7aJXAEjlsaLdNzQpV81WMVCJeLd9x7i5Qs1kokV8hmRK5cjYhmJqW1D1J0Y847FjWOT3H3XJP/yyinO/HCBj3/oMSYnNVL9GoGzwOJcA824g5/+5G8SuGl+8f23sVmvU6kGLFfXGOvbx/4RjXNXZD719oDvXYroLfRQLGpkMmkqXZWk0UKzL6Onx1m41Ob4pYhOdIF/PNqkKG3SCoZ56O4eBnSFYv4E0zs/gRa5VM0VlOQuUnkTs17lxKsXsCIB0dhFId6ivnqMJ779p/RMfIJ3PPA4//B4hWYTXng+x+gNCil9B7lCD0GjjekLVNplduzZyU0T49x2cAw2LrNWt3B1Dace0j8cY7k6y9EXZ6k2Ijr1JsP9vay5HlbH4o7bbqa82mZpeZ7QKhN0bVI9WcBlfq1LKpHA9G0sW0KVFApZkWxyhJXVOSynRaj1oYkKWtRleChPtVpH1AVG0xmyxYgnvvkaxb5+ElFATUyTTTVRhBDP1YhCkamJEc6fP4Oi1yJAOYgAACAASURBVNixK8AMetHtgHV3P7a5wu7RbUS6S9SY5+RSHzsGdC6tVRHMCvlCitHJEWaXN+gpKsysVEjFs1xdW8DuKmhCl1rbYMdkHjcI0DyRiaEZnvu+TkorUu0sEtNkfDWBgEh/sZd6ZYOCnqBh24gxGdd3sewWjifhtiMSOYHA9pH0OHbXRVUU5JiIECr4DrRrc6hqAS2lXLcrul327ppkcdHjnnvW0DstenfGMasRs1tF3vUmgT/8UwdfCjiyXyKTSfI3/3gFTymxZ1uWjUqV3YMSf/GlcxjGj9nMbOf4CFpGZGWrSW+sjxtvq2NJFYx6P/PLm5TiHmcXp5ByMfaOGHzz5Cmyeo5adQWsLAPDA2ysbqLIFkLUB5TxAh/Fk5GVEDFQkFNp5C7oQzUGWk3EvM6pa2kmRpPMLgckFJeVehddzyMFFdwAZFEhndDYMpcR7BR6XCPyqphOwMjAAFktomp38OwcnruK2QxQVBHf9bjx4H6Onz/PZDbP7TeNMG6L/OaZFXJ08BwDs9tAlBSiyCGZ7MMMArrdCpPDN9I2bapWGSnsICcK9GSauCsxXNFior+XlmfSbMeQgwqOrBPpKh9++AgvvXiake1VXn/ZYXz/AeKCT71tsDB/lsCIMZbNc99b+6h2CixVZjh19FXGtm/HsFN0TIGp3jh3/sQ7Ge//GpdntvGFfzhGKt4hLYvkRo+wuLXC2x9+iE9++i/YO50lqiWY2F9ATheZnugnicVapcUbBurs274X1ynyu6/V6Myc5cLcPJqSQ4wuMzWu4/ljLG9FvPrCJWKDGoas0XUcjuyO4zgtnnjpNY4cfoxEYYrtg/+T3/3Ui6yvBTzwtjfzwQ++lUdu3c1n//x/8OLpVSYmJrnvrn186Jc+TMwYpEfegas0ecv77iNjLPKNJxZ520M343SXsHyRzXKK7so6kyWDRGKFVkvk/FzIkX3jNM2LuOQ5ef41QiVDpRwyMn0DC9eO4Sg9GGGEJW2h+C08Y4AELoqQYmJoiPVyFVNbR2YCIhgdThH5CrqQxKpfYc94jOnBgwgxC40CVzfLqJJAaXyKRkPn1TNPMzTSw8rSVWZOLKOoDo2WTKYvxwcfTfD3Ty+hhGP4iTlKuWHaGw6mXWPusksi7hLIAlYUo18O2Qo1GptL+B2B6TdM0TAvUFlQSBk6+w+/EbG5QqMesL6+zuraDF0roH8gR6AnCZoqmXQf7e5ZZKVEt1Mm1DIIYhspyNDudpGkNjFBQ5QiwsgDI4YYi0PYxnKgRxVpdCxcwK83SRQLjOYhknIs123keI2El6Lbhg98qEUsluP4SxLdtSaMJTh+rERKMRGCDSI1zr7JLHq8hdVVubgsMhyr8p0fLhCLJf5V7Pp3A7PxvhKxTJyVzQaSFtHbJ6EnJGrdOIYfUHOq7EiFTGQhl5V5eSFHvNCP7/ucPbGMZUrX7UophU7TQVF8Op0WaS1G8CPhquRJBIpKsW8XYuNVSgkfLeZyfnMQWYJMUmKlJpLIFKhtLSPgI0oBqqgQT0IoKZjtDlbbR4gihMhldDDPVtPD8yIcs4OMjIuPIoRsGxnmankNP3T5xXvexKXOFfZPTfDt565itmVaThWnK9FfzBKoMovrNRRdQ9VLJDSfzXoNhetm9Xg6QcZ16fo277plF18+vsi2nhJr1S0qgYQixBgoCXSbTdIxlTe+9Txe6wNcuDaHL0ywZIrcNJrm5KVlVKdDmHXoj5dwxRAhZnDTrm0UCyqhHScuekyMx4n3DLC8UeXk66v8ws+JfO3rXSL2cOzYDIFX48b7H+XpJ19hvBe6qLQ2ljh/6Sx/+7lPUq0t0lPKY9Xh9IrHT739COvrbVxnnZaV5Nd/+08YSrYoTN+AbXloks3U5DgDxYDzr59nw3YoV5LMtV1S5iY//YGv8zdffhsPHXmCo8ffxcBYDrcCVS9OpbnGxlKLdC5HS87Srq/T26uzeGWdHeODrDTL9Psa2VKZof59XFks07C6iN0yVqtLLBFj57iO4Fosd+OI9jodW8d22mzUQJbbyAmbdLLEux5+kM//05eISyrVjoPqq/iOg6o4lAoZIlfDjhw0PcHoaAFrvYYlQ7st0J9JoCsR97zhLgLbxWy6NM11okwOt9Gk3o6IJQ2Wti5iVaHRqKDGcnSb6yhqHl8x8GMaYaeJIYXk8yV6RkS2NhyuXl6k20wQLyjcnhZ5bm2RQDHoomFZbbYP5dmqNLFch1sP3UzX7HLp0hxGKoPoyHh0sa0Ov/dbC+zdC4+9P87GgkAun8J0VFLZFIoW4XSbhI6A1W3SWxyiUikT6QqarBFLiNx/7wr7dlv/2w/+c78E6UyBZCpNFEXUai38yEWQQmQ3ybve7rC4OkTcsKm0Clw6fZ5QTjM6GrG0CHrMIeyE/J/Mvee3Znd15/k5+Zwn55tz1b2Vk1RBVSUkJKEAIggwILAJBgwGG4zHecYztqc9Hi+7p23jAMY2Nm5ANhgQUTkjqaIq3go35/vcJ8eTz+kX8pq1emZ53nT3mP0v/H5rr+/e+xvedW+S6TmLG9UuaUHg9IWVn7wDgCRGcD0R2zERPR/diGM6AV67TrNkcyghMBPYrG+IlDZD0hGbS1cq1DoKIz1RmvUKMX0IxwmIJ5o0ai0MQaHjuwiSREQFdBGv00EJPNS+w3i1FcIgRdyos9EwmZzqp1VsYLcbKGoa/1/1laFvYfsablBhOK9DqNDuOGiRkESPgd0WkbQWvqfhhw6aJCErCuVmA9UVMDSDeDpGWA7ZrPrszyncXKmjxzQmtk1R3qog6R7NehtRlBjZdohaZZVQUpHUOKLbIhZPEYmF+E6I3lrizgce5sz0NLIr4YcBTdMm4ctouogg+Nxzf4nnvgH9PTKKUOG3fuHDXHxtkzffN4YjdpnaewQ0H8sOcESbfDaFbVeZ2jvASK+A1QypbbaxpAiFlMzCbJe33DtGOlZCi5osLlvMnN3k8lKR4fFeDvSGfPRzn+LAodvZM6nTW8gR+iEjkyOUKzc4c+ES5Vab69eus756ieeeeBah3kAP0/TEt6i1omxUlkhFergw47I6X+JETuWWO05QbTm8+OTLhPY1Ts89jOnEyPaOYGgeMmXOvPACH/7MB1E9iWN7R3j4/n38+vvvxnfLlByd4d40kWQGr+OhxZNsVa9QW14lmaozOHmQrUaR3TuP8cKViywuvd5AMgNZ3nnvCYZHB8Frg+8TE1Vq9QrHb72V8eEsmm6QtSr09qSJuBaHJoaxzQ7jSYMgMCmWi7RNEVkPyUUVFm5ME08n+d6zr/HC6dcotj3uuOcE5eIKm/UGe/cN49hdVFlHVwImd+5AtsrsHM8TTSYpFAL6ewcprqyjZgdwRYmV5QrlyjoBcZRkB80xWPYsRvuGyIoBW/Uirhvitk2SUYPQdmk2Q5rtKp4VklFVYtkkXbuLqqh8/TGbi2cKZGNlvvY1h7/9soasSIiCgyd10VUNu9NCVmTajkU+l0BzuvSmNT7+8Xn+7msGLzyf47HTSR5/VePJ0ynOnhtA0DqEvkSz3UKWAoROFwsZ3VeQIjZqNM/FMyu0xSQb88tEBZX+jMXO3WlU12Vjo4NMg30jArYSp9OQ6Dg+n/rU537yQoALhSSOJWB3WkhyjP4dOpYV4LYFJLGL0zEZn0igGibdioIuuziaT3dLQIkOs7wcksg5IOVYXL6KGoaIoYxPgCAK6NEkiqDgmWWEMEM8k8L0HCYzRWzbIp5QWa6GDBa2Mbe0SaDplOoCkmdjiC1sRcb1bKTAZnIkz76CgeSsEtdG+etXaxRkk3ZCwCxZiJJGGHgEvoemKARuwOTuSXKqQl/ORPIF3LklpmN7cboV3Fga3WuxvrlFraGjx0NERSMfj1Jpu6iGS7XjkYhHOT6QouY5fOaWN/OFxx5lyXKw9Dih1cJ1TWJ6krie4Bd+aZ3vf1kjrkFUyfIzf/FphqQ+jEiSKxtxuusLZDIKlbLF7//Dj/jk6Aq3fvS38OISyfAEu3cJpFJJFhaKPPrtL1HuSnTqHeYqRe46WuOh+w5x9uIQ119bIj0YI2VkefL804xqg3z50QXgMq1OiGjpRHMy23pl1FSUF168RsZwaJgqfmQ72ycH6bYSVNeW2bV7mGdf+ntCMcrQ8HYQdbauXWV9Y5rb7nwTXbNKveqye2onycwgq0urZBN1hkd30RPXCc0l+sf28ci35yj0Rdhqd5FiBrfu3EO+oPHis68RKGl6kh22Kqt88P43892LV/nxI99mBZfhaJTV6hKF1G4efHsfcq2MERtkceEas6FItqOzuTRH14bRoSztahchLSCl+rDEKHqlRscJ2HXrPZgrzyLHHK5dWWKpHcFrbPLlv/0ScxtrlBZfZLSvj0s3lnhtocNgRMN2OkSkLptLDoudLu/58DEW57oMD0yxtbJMpbIIlk67VqesqThmlUxiF359CyMpsLzapHdoO/Nrr6FHUkRjCczKIplYnMZWFyOmUOu46GqLvlyKYq2LpwyiD/rU6uvcvv0Wzsx30fUIQ33DuO5Frrwyy6nnS/ziL8LZ82l8MUPgi4wNJundoXF15hqKkME2Hb71t8u88YEk6Z4IiahBpyviOTZW0Oa9Dx7g5efO0GwNcPubYnzjm9PkUyKelcb3fezQJJREMp7M6PYuvYM+s0u9JHJguxqteYuJMZeFG13ecDjKVr1JoxNyoxjj4uWZn7wxM5XK4HkemiJhmjaF9CgtSmiGhdOVIRAo9MdoNLr4jS4TYwKG7iBYIc2aznrNwTQypI1e1lbnCIQA3/UJ8CEUMCIGhq6jCALtehVFS5LpnUAS1xnWHHqyLYqCzepcHMcPKFUVxGgCWRIZyOtMzxWRZBG8DqryuhvG4YLH+468HTsa8q3Lq5y/fgHTchE98P0AZBEp8BE9n1CO0V/Qmdq3jZFAI0gt0WM5PLaVp7xeo+mB7bq4qkbEF0GUCBBwwgBd1JEFC4wootUlr7f5zC0uB9Nv46F/eQbNUCiHBorlIcki6bTHjh1Vzp0r8qmPneD6RZ27H7yNu068hafOb7FnX4TSso/gOWzVY+hyk7olUPH7OZj/c9780D/w4pM/4Hpxi8e//R1eu7LC7ffeTUxU+KfvnubkiZ0IVoptEwa5hMR03SPu+Zy9WeHWHUMIUY92qcT8fJGBgSi9/RNUKi3OzwqMJC3OTLf42Hvu4dMfNbhw5hRfey5K38gutg+qxCXoehamvcqlmSLPPXMdv+qgRWxO3HEPC8tNshGPWDbC7t1TlJducu7sMtdmXiWqSJQ7TVS1gBomiGdiNFqL5JNRdt15jE9PBPxopYcTEwZfePw0Y7pD13e4tlYi1HuZX1pFCjIYGR27vMrO8RgxWWFxvsxmXWR8SKepqHit1/lbqqxgBj6O2aLSqKJGVBQ1wNuUyfdBud4illA5fuI4U6PDlJsWhZ4ohppgbnEeO5BZnTmPouTpmhb4GlphgOuXL9IuL3B013Yqlo8j6GQ1m8VKh5wkU3NF1kobHLr1CLNrRXxfw92aIZFPkinkWVuvY3mNf1XRBK/vtJQYdWGViVgGS5LQ8bll105uzl9kx/4Yh7c/wL88/SJnz86iyGlicZWIqmJWmxSLq/zKL1kcPw4vvypA8P/0VoU/+UIcQY+SSRuIlsjYZJOwkWO13AYtQsPpcnKHy/WrDut1HYkQPapSyIXEor2slDfYk+ny3s88QENa47FvrpPrVKmZMtMzDq2OzwffkWdxpUNEDQkUhRtXGzx1av3fvGb+u42ZPZk+PN/CD1xCYgiGSavdIRFNYpsWiZhCq9Um9AwEo4FpKZw80k8m3+bYIYHDO0POXQrxowa17hYCKpqi4vsuIQGB5yCrCqIYJZkQkEKo1TdwxCy6VaSdsHGaoBoqjh+l2/GJSlv09Bc4dnQPyysrOK6DInsEYRwhbjNjwqtXblDrdBkbUMl2dCqdLmbgoUQMBDdEjxfwZQXJc+k6Io2ZBiWvxsyyxZbr8JsfO0i17XJ5vkboaYiujajqBIFDMp+nVtkkkRYZ6xmjulYhGc/S7nS57vQSSc3x4B3v4Nnzc4R6QOCp6BEVMWzRKfZhBuvcfewQ1fJltiUPEsmssOVd4wtfbHFj08aPjPCJn76DEycfoSbezT/9zf/KJ37Z5jO/epAvfiPN6mqWN9w7zJNPvkjLPUwgpTlyxx7iok1u6DBb1Q5XiyUiocCF62vs37OHPdsD9uzcwbFDY9x/961s3z5KNG6TTBwkkaiRzOT56fcfoBmukhYSyNHjmLWnSYhN8uko0/M3EG2Hf/7hq1CaZyyzhSmd50//4LNMDCgcP7mL8Z0KR29/I9l0lauvvMKj33uWgdEoizWHnqHdJPQaneoiAat02yKrGwGNGYtvXrzIJz74dh558jzb8nGKQpHCaIb45jVSYxlW56qkUvDuN+9ieqFIS9VJq0lqfov77z7IzemLrJXrhG4UOeciRxNosQKB2+TA/h007Qjb01mscJWDBw8iEqPriZRtl/XVGU69NkOjvsjmusZ6aYt2p8N63aJWM2haJZpNk42lacbGVaLaCJtei0xBxlupoqW3szNZobvS4t7b7uZmo05Udyhkuthmm0w+wmqxiW2HCARsra8iGElkXUGO2Chhmmw0SbOSQAyjmFaNjcUSgSSyuJ7kuZdeotwRkByNSEwjwCYULPIDo1QrFc6cyfPd7+pcvpbi+ZejTC9v56nnurx2qZdTl7O4povd8rAtk0hGJzIURVA0YslethYXUPU4K00PAomEOEaluwZBSH4kw40bFTSlwUReRh7rUHYOs/DiBgMjPZTKdQRJYiDbor6lsGq6DPTkuLYW4nRkPvJzv/jfFDX3P6J+R6GDokYxdNBUkcB1EESVrunQNT1SqRyO6REEEikjwtveHqIYBkUrQMjczvPXRVRxk+JiDV3SUTUV1/fx3AAIkUQdTdEIEWh32kQ0CU1T8ewqYjzKVjVK05LxzRihJ+F4XRRdxfV7WLpxjR0jAZ2OiBPGcPwGKjJup42lyKx260SVKJ4kcGz3bpYblddtgfFIRJKk+obpVjZRRBNbDGjXTaKRJLVuhZFOm55jIbMLOuVanSDQEFUbL4zS3GyzY0cv9YqHGJFpdm1K7SrxbD9OaZVaw2av1mV8eDfnpqcRlBiOZhExNdLxOI8+vsaXfjuEXIb+nhgzcx579jzEsy9dpVYr0+5s8ezzD3H8rvcwddsmn/zADt771qc5P/tz3HNE4fCBKN12i6sXVzh89E0cOppjLCGQ7I9xbG+atuVy7JYRXDfkzoMZXnn+cVK5HqafeQZZXWVkW5OyuUC1OMPCdJHL539EtVrh6e98kxcudBkcTPNnn//fCVsij/34NDM35tm5Yy+n5jbYO5Qj1CNcW5fZM3EPI70SsaDF1auLxKNDaPPPELgiM5cWmKm7HL7tPsYGhrl57ntkczmMdD9RRSbTF+XQLbt49cIlWl0PT3H53pPXWVnbYv/OGLfeMsJCNeDazCVmijoHpobJJIe4vily21iEZ195HlGe4PmLF8kM7KDUqNHtdmh1JDa3tjDbdZodC8txSeoKgZ4m1Zuis7xCIOQQ9C7OxjLnZzsoai+W3+Ho0Ts58obDPPnDJ0jFh6m3PQRFpT8ScLRXQ9poMaS1SUULdDoaYr6XtuBS6erU6FIUomh6imQyje1FCC2Ve+/vZ2yqhxulIrGUTzZXoC+aI5OPUd2Yx1ZDahtrtNxNYjmVbjNKKNXo652k48gIkTi5bAxDjxLvLxDPJ7DrMTTNpbi0gYTArn1TYPhIJHCdLXwnQA9c/EoDWQ5Q4lGUII/TLhGaEYYKOt/84ybvemuan33/AWauOPQMimzbW2Tv9u2sLRSpOCFWs0vBSHDsjhS1Lfju355ntLdFdCRgayFPGFHR3ICpI8e4eX2FwV6TXMqja+q8/2d+/r85BPi/d/1OXy5Hq9nGDwL8EGzXxg8DZEkjDFwazRpDI0PUalVc38JI9DCzAmde6bI+2yGdk6htqKTzEoEfRxJC0okEnXYHwhAhFAnxCEMRzwkIPA9JAUVu0ekYiGKWrqnguCbtThNCFUHup9TepCfXS6vS4MjJFAvzZXzBp9t1CEOVIPCRbJFNv8W2Qh+W1USIaqxUS0i6gS7FcLpNmu0Oui7T9jxsMSTwRQ6mk0x3apy5nKW4UkMVLVS1gBTaBJ5FJp3FED0avs94oUO55SPaFm2nhZHZRqMmkRLWEZwGDx87gOjo3KyU2HIgKvr83d+0eOSZdb75zXEcNjm+y+AHL3VJ9B6j1o2j+jqS3uBNh3+BR/7CZf1mhdzBW6DTZrynh4N7v80jX/1DHn7bw9x6X5Xq+iaTQwqmUOOlF5fYtT3GyuwZrlxeZnV+hVxPku89+iRVx8asZ3n5x1c589oGcxfbRPJp+gf62LPNR4tkmbs4iyNkufO+9yCmxgiFPLccPMFyI0HghbzvHU/Rk13Hk99BPuWw6W7Dc9IsmSJPfPsMzy9AvN1hQljm9vtv45EfXeTsK5cQk5CL9TG/YVGrdrEtnclth8gUTuCJHqFvIwoyDdNlad3myceXueXoFM/8qIzlCxx94z1MF4cIgoCWZ+KbW+y69Rg7+mPMry1iSFn6RkZxpS5WrUsqq6NIGorRR7J/BOQ0ViuLHxOI9xhUaxaFsUMcvvMtvOn2ExzYUcBzNS69cpZsj06varJH6tDcKDE9X+fUaoVr5TbT1YBNs4uQyjO5643oSgPFqzG2/SDjYyOkMyK5fBRVd4ik+3nxqWXihWFWF6/z1nsnyObXseNZegcNTu46wIUzN3FsF5UouiKiyzKjw33smhqBsMVmyaVal6iaK9QbJmYjYGSgn8WZa6RyfYz2D7GyusS+qX4y0QoH9hXY15/GFAMkSSbTE0G1VRrNTdxQISYrfODDk/T2FTCFIR750ctcvtIlVpjiiadXOHZrFaFPYHdB5uRBmaeugK7lCSybhZkqupxDiveQS1fYOzVOf6GN2fZot7voisDN6xZKPOThhz/zk6cAGEj14od1XFdElBK0nBoCUQS9hRSC7RogqowMxtncWsH1VSQ5ynB/nV1pAVn00DIildUkr1yJYMQqRIwBuqaP6ZSwLfBDB1kCzxFQhCSqDtFIQNd2CHCIZrO4Zgqz1kIK1hElg4YUIRYVeO+9OebPzHIl7Md3SjRrLq4dQhCgqiomNoNGkmYmwGl2GOoZpLtaIz2wg051hbXNGhHBoxMGiJJENAy4Z9sYV6sr3LY3wfeeF3AjDr4eIHtR+npSrG1W0PVh9h7awZUzLzExMUomU2R+oUilmSISmUKzzjKwbR8nrTrfaUZxqvMst2OkMgG74wl+vLBOaWsZQ4OPP7yd/XvzHD70m6QnJARhmOFUm//w+WN87AOnKFZu4DFCp15h174FBob+J24s/YCV2Rbb+tPoyUViuRf4w1/pIRYvU+qq+JJJNChgiwG7xkf5q698g77d70QOOpgrF5hfX2IkHmfi4BT9Yzt49IUuRlCkHLHISYPUVy8hJ4fIIGFqHR7/6l+TSQdYFuj6v35KASpVEUGUKW3BfQ8McnB0nN7d2ziwbydR/Tq/84VVdgg+T65cp7sSoW98kvLqVX72w+9kYHAP8wunmb2+wUShl2vtGrrc4uzjM2g58IMIjXrIZ3//48imgh7Mc2nVYv7aBfYO76dvJEGYyHLt9EU2Vmcp1cvs3bGbscEpIgN5fvzk1+m2dFbXZ+jN5DG3mvjpCP2xFPGCQtvyuPeeD2E6AjdmbnLm9FMkTTB6FZprS7x1xxhWIcZKySXohoxlY2w4KhvFZRr1dbq+SDLbjzE4ghHX2FkQKNZnmbkB9WYHKfBoWzUeuOPd/PDxxyhkO7ztPfs496rJxtJ10iMaMgaFQpyXn11DUnwq5QqdMEfvSD+66OIpETqCh+g1iBkqOWOCzbU1EnmfvSMhz7/kI5oVpnIxis0yUUenKFWxixpjk1nGR9Nc2jBp1LcQFZDDHLLUYf8twxjRIqdeNYnlfbalhymWmtRbJhP72kzt6LA8m+U7P3LxpX56UyajIzVonWBt8zT7jwjc9+aH2DkR8Oqzz/Cd71qU6jK5dIN2NeCFM8vo+k8YabYQL+AFDTQ5SjITZ61UxjY9JF0l8GyQJVAEDDFJ4Fm4YYBUEJAljbwcZzBXZCjpYOiwcdVjMzJKu63g2QHxWITr12cIBA/X9VEVGUEARZJIpOLIUpRG0yRwW/T0RYjpDhHRQ1R8zkxn8RSBWEzjQ/ceQDGf53s3TDa3FBy7jdsGW/KJhBoOoCogKiFq0kB2QhzXIJuI0a63KdcriJqCjIAiSzhChyFlkN7eMtv7RJ69YNASLXwni6EE9AxBsx4h4lVYdQy0aIxCoPL2N7V59LTH+lYXjQzppMbgtnGK81VWStew5CS61+XQSIrphU0atk2t0uDTn76fyV6JmLvF7R86icwRSk2HVORD/PNXP8iHPn0ngmMRVzb5wz/9PSaG/pRi8RqbawKTOzWaTZtcJs7K+ix7D+1heWaVQjyP0pdhZX4DOXSIBRq3vaXAPz3Tzze+/1WM0GBjrctDDw1w85KPOjhCqdpFrbc5cGQbO/pkBnZlef7pBssNiz//jV/jwIldvOWehxgfyxH1ZS7OnuHi7CpGfgfLl17kmR9d5qc+/gYefOCDnHvxScgqDKgF6oLF//nB7XiRQyzYHr1xkdGRbSzMzWOHMTZqK1y4WqRragzmWpx//iq7jwyzZ3Inm9Vl0j176Y9Y+HbI0z9+ieeffpapA5P0aSEH73snr77wHDdu1pD8TQYH+nj+9DTxyAB+t8r2iVFUKeT5GxXuOtDD7LVplko+f/OffpuXT79AIjHAnn17+eHTL/DcM0/iiU3S2hirbY37pnTEtMjKzBap3n5QNB56UMXXBAAAIABJREFUYJTf/o/PUy/ViSSiOF4Js9lhIpdEjPUQBCGlagPBUBFaM/hhjvfedYiifYOluQ6mVcWX+9lRWEXvybNUUdm4uUGjYZOMR3nb24/yxFMbJPNxRrf18sjfP8rb7znERuBQWa+ytloi05fCL9scf+MEi5c3ubReoz/XT244g2c7VNfWUCUBUYuxubDK4OAgcxvz9OdV4vkcVlekd0iiN5mnJ9nl0edmCdCRHItjt3YotST6CgmuviZxaraF5ouk00k+9ZG3cOXCBdrOIgvTHsfemEctVJl9ucraZpSIoaLIAr5q8+Rjc/8mz+zfzzUjGcFyRXzLJZ1PYVsekprCsqp0zA6iJCGpAiE6SqgiqS6hBol0GqFr8sGfMvnrL4W8+S0WQ57B0+ezzG+2aLsBB3fs4fLNc3ieiev5iKKIIEqEXkAsk0URQyKRCJIcxzZNYhGHwA0olluEmkWjpTAw1Idac9m5t47czfHYwgZuyySUVJQgAAHCMCQIJWTJJ5ZWMG2PwFUQfYHQl3BDn4AuCSODKAZ0A5OcEsczXbI9bR6aCnn0hkSxk8ULfaJujDvuDggchZeveXRbIfFEhIIcYgt1NksBRkTDCURc1cZuydiOTqi6CK7LeF+BTqtK1bI4eesmx47pnH55B4V0i3S0l/Hdd3D0aJwv/4vC2+/7ZWYv/SoDE3nufONf8r4PbOcrX/uP9MUPsufE7QhSH/v3ZvjQ++9kcmqYP/ndr5Ifktk+fpS5tUuE0TcwNiRibi3iqBH0oMFKdYjrl86x0C0zIUv0ZCAVSTC5Lcp4wSZMBpTnUjQEk6vVFLXOMC9852FGRh1ulj/K6vwFevt2s21Mx+omWHYEdgzkWNrcIFj6Q5aKO8lkEhiZA+zfWWNzxeDBO09S2N7Pk997iVSPghvpISqUcboWg+MHkdyLXJ0ucenyOo4SUt8qIwoqOMu84+3voX9gG0//4O+4/U3vYWCkl2svv8SJI0f55lPfp+Gn8VyBjdoaGzNrHNo5zrWF6/zSz36KH88UmTnzCnfcPkmn3mTzxhrzzSalboeJqEU8N44p5nFDEUnYQJOibBsboiu8SqsWZWzqveTSLhFpgcFChmtXrjLc28dz1x5no3QnacMlqsSQ3TbFVpHZlQqKlkdXJRrL0+RUkX37YgiejBDbTjQXxXOqLC6vsNToMDUySLVZ5saFGplMgKpqtFoiO3aOMDtfQxc8PFlhY2ULFBVP6GAocaxuyCd/6QB//8VnqZRc+uO9ZIc7JAOBcxsaRw4MM39tkVrbp+04BKpOKtAZ2tbF9CAeDUFOct99EV5+3MYKQ66/dpV3vXecG5dbCNE8V85dx3INPE+mt1+m22oyOT6JgMnlm0WiEZlsXsRsyXRcEbPTJpkTkYIezpx69SdPmxkVVQLJwPEsIjEBnTgNU0CPgCCC53r4QptQUCH0CfwQNZEgk8mQTLSoWlWm0klO3haysNRkcV6h3OilWe5Qa1aRAwlflxBME9t3XzeyFgQUHbKJfiJygC3mkSQNVezQqGyA6BPPiBQ3PGLZYYrVOn0xG6M3YFckyuW5Bm3LodiyUXUNz/cReT1h3XbaRPQ4/cNxmo06zaqE7WgIioMQasQjElZYww9EclIGz+mipS3ed6vKU1cs6o5CLpPGDxJoyhpm51aW2gtE5SaxWD8Fz2G+UyIpxbAsg4rXxJB9fEvEjrXxOhn6swZ7p0Z5+fI8tmRzfPcSyURA9/o+Frwmh26d4p4776SnT+HnP/lnvHp6mV/5Ffjnb8Z4+B0PU7Z8ziyl2DW1DbH4GAuzTRIFgWuXwchF8JwFGptFfv6Db6UV6vz577+D8xfOsvPYe5mdfY0gCIj4m1wpRhjtifHo95/hnfd6oOxlZeUURw4c5tzaHu7Z1stqtcFXvnWNjmMxnPtVfu1XPXYcuY1d2yY4dbFGYFUpO3mmdvTxuY8ssnPqXi4+u8Lk/oN8//oq+wl5/EadI8eOsnDlMj/43vMQbLB/93Huf1Mfp+dzeN0l6i2I5+IgFvjxD/+RO0/s4flnp3nDXT9DR7hBa0vAtl1uP5ilL2WjJw+yWlllZnqJSEpHtErkJo9z+fIK8cQY/ekO3/rhozzw1v1MTe6jVxP4h68/x8VTp+kaJrnoJPX6GorbYavaZXA0QSxMs1kr0TM+ynhsg/WtBPNdjXykgeUK5IfqbK2bTPVGWao7TOTHqTZlsokePMWjFbbp1IdYKZ3H3FpnbDCHER2iXdzAiOeYmIzS3tziyN4RFlZmmdq+hz/6629jiP1IsdbrGRou5Id1FmdN1Gg/gdxBbRR517v3M7OeZqsVUirfQAt6iSctJrcVSMQMnn/tMm5FZNlsMpoapNitoIgNvJZEOq8RT2QRIwJCa4kPfTTBd56IEhUgqlzj1NND3PfACV548V8Y6x9kbnGB7PYMmzMRPvSpA/zZ//EiRjyCZbXo68nQ7dRpCyB7EbpuhbH+JJlsEs9zWd+SiGhtzp2d/clrZoaq4fmgaAqeG6JpEQLXx5cDCHx810HVJdxQJAwFQs9H9GXQZTKDAgktiSWYBL5BX+8m/ZrOQCGK3+1w7qaDN+9y/4fezxNPPM30zVV8UYBQIBZAT38fLc/BC1TiiSyaYmPWK9i2QO9AiuXlIj15i20TPrKkEHR95jcKLG4WGY+nuWl3Xw/8RUaTAxxfRJJFhNBHCCSiCR9dzbFVbOATAAp6VCarS9T8LnbTpT+Twul0yKRjjO82CLwS60sSQrwPsx6l4UiYboOIoaCLJttzFvMbAqJgI4kx3NDHChuv542SRtIipHSNHaMZphc3WC9ZhJLE3/3VAr//BzsRzDI7B29h1bEZ6CnwjuN97H/gbgxJYKXZ5tQ//pivvCjSPxjSaPs49euU7Di25XJ4LOCFyyGxZBMtPorb7nJge5OU1MNCN8VGa4JtQ1scOTBFUltG7znEwpVTNBs26eF99Kar2FsN4tkt1moeh0++n1u293D21FlenXO4cnmJx/7xr0gWevhffvnCf/VRWi344y/dQjqS4StfeBtnLnY5tHOSHspoosOfPh/QabYw159iYDDOWn078ZSAJmdIFAxG+gZ59pkbXLxxhne/+SRyaFHIZ6m01ykWDYaHdEqbLk888zi799xJMp4hapQ4ebyPYmmTv/nyM3SaNp/85d/nz7/4Hzh05C40Nckrj/2AarPMtlyKG+sVlIyMbrncd/9xNorrjBVSXFkoY5kdMkmDykKdlByQjiRQkzGMaI1j99zHD67+gHbTIKX3kZJSrK3NsFFucW1xkftu3QNSllrTobOxhRGYtO0QKaMQqDpmu01GNOgZjCJFMqh+k7PnbxKJSdxc2MS3QBA9ZEVjZCINaKhahJuz8+QKE6jRNi3HJHQMXNdFViJInolhpElFbeY3Svh+hCDWg+LUcN1NRDeOFYSoQpREMkSWW0SjMdAlIhGTB2/vcGivxL98N+DVxx1WNpuEskQirtKfzdAUYtQrS7znPe/ka197hHymgBLqQJtaS6Bm1xEDmQN7t9GoLxJNJ/A6BrEkXLpSYXV5AU37CduZKYKEIImIsoQqJjG9Nr4Hhq4gSBKqImB2W+iGRiiKmKb7fxNiARQxx/CEyOriFj0FB7WQ59hwGzWSRTP2o3qn2Hf8/Tzx6NN84/vX0MIQ04ekGsGIG8hKjHK1TDxdwHV9dMnHtFskhA5loRfXrHBg7yjxeA9Rw6K6OcfseouYB1ZUpt2VqNY6yIQIKvi+iIyCJHfR5AG0aJtq2cEPZBBCRCAVT6JFPVpmB4EEI/3bWV67gEwc1y+jKXmSSRW72yVU4ziBiOdoxI0OEbvF73xQ5H/7lkhfpMHUvgGePF2ji8+omKKuhhihTzKRQ2i0WKi7iBEDW4iwcu0seya388e/+xBVaZytZZPjR0I+85c13n3HLhYq08w++hR3/tRh3vXAdTqn+/jsl2YoSrdSX7vEscESTUeh4mRY9Ezu1MskdZF1McsfbHf5xeI23rUjxbWmiCMYTERWODUTQ44IxDSLn37vAS7eXOYt9/wUa+tzfPnzj3DsjsPctbOH6VDj4gtnaQQd3v7eD5ATsyTas8xERTavVYnICutVi5fOXqW42qbdXGI03aBe66Pe1rBUC9vbIJfOUS9VCMMA0+4gyxZ9+YMsL5dIjxSISyKrpXWGB8apWR69fQmWZutoYkgqVWFzOYavlDh+5Citls+1G1uMDZt4yUl0yyAWdTEj2wjLM6wuvIAQ6efA9v3oapNrK4uoWhxJqLJwZQkjOoFvrzIx3MI39rA8P4voWMQy8Nn3HQE5zV9+7SK/8Nm9PP3jDQYG8gSrRWLZHk7cPcnmksPS3Dw3FjdJZ6OcvxIQmlvE+hW6rTzb9qrMvVbHddrE81E2Fhs45VXW201M2yYi5hgf7md8u0wkEyemGczcnGWrbaO5Gsd3KPxwVkZu1REkFVt2aZpNOvYEZmuBZCyPGdYRTQObNr3xFK3qJl5YRpILBBhIYp1CIYeuxrC7HTxdJhV26aomP/8zKi+drvPyiwKNVQs58TogabdsDEPiwTt28s2npunL9JNL11grtkjEhwh9WNvyMFIxQr9GRE0QTalYoo7diBFXr3Du3OJPojZTwDCiBCEEfogoWciCjihJhCE4jgWhgG3ZiHh4kkoQeIhiDFkNgCZmU8ZQRN5011EMM83OZJXswCTju57gj//E5NKlc/zUB9ZpNpIsLzgookjbs3Bth1AySCXS2I6NqsgUegbxzS20SJKhoEHoaeSzOk3Hp9YRCLwysqYhxONE5Ab1UEP3ckjy6zmZkuwjSiKOHbBzqg/XFGjbJr4vIwoygijhB6/fNeJRmbYb0DLrROMSyVQfph9i+SbtroUm5xAVlcBz8SNd5I6DJykcrRfYn5fJ7XEwUtvIq7PIKR2LMnFNpNSME1oWc3Ml1ESUULAQfIFaeRPF7vDRYQV7+yT3nezyic9P4NcbzNwQed/tPVS9kK9/9YcI6ud4ZeYKX/36d/j4++/koRNptp88zl13vZd4tMzBdIG+fo23/ewbqN+c50c3fV5dyaBFuxwYCQj9ErH0Ue5/sMBqKcnMwhqV1RYrixWK5Suc+/ENDh0ZYnwgTSszhewbjBzMk0uPEzU7xOJpWqJAoqtRWr/K0PAedhR87jqym5fPTGMHBdrGHWjDO+lLjuBpMxTnu4iIKKpEJpUjFe2hUoR2c4M9J/ppLrQRfZ9kNENEkWm1qjilaRIRgZVig6Xp84RChx0Te/DMDZ594jEyBYHZ6zPUltfZWHiOervOzCvfYaNRpVYpo7YrnF/epGqFDAznqLk5DDFNqLQYmUwztWcPuewUYmixa8cedu6+jYWFMuVmh+eu1bht526evl7hPXffj2DCP37vFEd2TxFIZR75z09xaOcOnnhumYlJheZMiWq5RrVU4ebaBq88cQqUGlO7J3j11Bw1q4hFSNcRcE0FI5Wl1N5kbt6i3rXZKgrcenQIKZDID2a5OL3Bzz3Yw46hJJdrNQgcRqJDnDxcYCyXI9vTZW9hJ+uVeRQpIOw0iWpRIkoSUdDxRB9DVZAVAXyHZFTm9pMnuOXQMSrrdc5cqVFZEwgaEeqOheRpuG7Agale1ss2la0uCC6m26LTCRHCCLFUAdsJsOw2VrCFYPsYioavJ6lUKgwN6eRSTd7//s/+m6TZfz8/s2SKdtcimcoQieXY3FhAUVRcx0NSJDzXRhJEAjyiSQPfsbAcAc8LkSSQJIVoxKAvb7A6VyKhuzx4ME4qs4/R+5+hvdJPYMlcLLc5/XIVyYuyOtcBUcNCQpUgmewlkKHa7RBLGshBgNZpk1MdtjyNMJbE7riYsg2hTkrxiCouVuDhCFCqtvHbCpGIjuO5iGpAYHskojqtrksyEcO2JWzXwXVdFEVHEgKiuois+zTsgHisB6u1hUAPPlWsrkgypYKcJZeU2Cy3UIOQQsznw/EupTGVwSNl1ppt3vUu+PVPDpPNORzp76cozePYfTx3vkXghZTMDIYWsjx3nc//+X9iIuXw/Seew/VbtK83uOt9Y9xYjfPok6cQKhGy2/djZm7n9z6awqteQOzby2/8yhcZKujsGpFR0pucuLfLK89c+q8e82Mfgx883cvX/7LA3iO3M1fLk1Cr9Pb3YMQTXDv7HJ/73E8zfe45bsxC34DD/u0j5HbupOlsUW0O0Wy06U1qdOsXeeKfpxk8tB8lEsMLBAw5RHZb7BnViQce37puQdXlyIkYdx/O8Pff19lq1Niq+1SbTQrpFMWqyETSZHIiyaszXUxLwOq0MCvL6IkkleUOlrjF4o2rmM0amb5Rhsd2gu/R0+/S7ir05LLs3TNBGJQRnQiiWee5Sy2yvVFGM12mxvcgOR7nzl9gcuoAK2tzXNvcxLRsuqZJqbxF0ogzPuDTn53g6o1FstWA3K4kmYKLl70PUVnG80N2723h1AvUSk1WtzQE38ITAybzUf7k757hr/7oHj78kUd58L4JXn56mq5qU20VCGghCiKi5BB6BnJUoTensLLSRpVUto/s4sjJGAf2DbO+8QyO6+CrIZ25BnPlHLZl0jQ7RJUKnVaWgYFeblxXcc0aXreNrQiMjY+yurZM4LfA0+gEAaHbJZNN4gYeghgQE/oQwi4RQ8ARanhBQK0uY3eaeGGIGGp0mh5izGAw0eHOe3fyT1+/iR5x2DOVRFc8+kbSPPrtItGkS7OTwhY69MdTdPw16g3QJJW5meV/E5nJ/z81r/9XNRoNVDVKEEqYnoskG2iijyvpBIGJIsXw/SZ6JEqtYpJOy2Q1mWqzRajouLZDtyOy7NigBbREh6enXfrzL2COwOULG7zxTXnG/EH+50erfOItCvOCSlxUAAdBUAi8BoGgogoBdaeNKkUJJJENN4oI2LUSEVVlPF9gplhls9EGTybQLBLG66A2qsjoyRx2bRFRA7cjYXc9jIiGrjqEIbhOGzWMEgQCdhCiKRYRKYccNGhUt1C0FI7TJQh0JNXHwaQHh8D3iEcLtNo15qw2X9RyHPaXmH6lzZH0PTz23Rd58dIy+b59DCjX6IgWV6+J5FIKdx/v8NpclsEI/MVCQHb991i6YXLpXATN2MGevVkcCqSyBuFmCUHPcMttAnOPf5a//tOAe+9Moy/HuXtykXTSQIm41IMO77gvYHJ0gFLLomlFiUUC/uLLNkLY4Tc/d4mPfOgqwxMZjhw5yLnzT1JbbNJxS7iRFLY/xNR4wDve83auXHmB9tVTbM01GTooY4Q5qksXOLNgQWE3V2ZqbNY2iUUTqMoIg9IspUWThr4NQ9HIj+SYXkpxqL/Cu45H2AqP8tRLGxwaDIil62xeeBGp920ghxya6mC1Bd78lo/ws5/4KG+4dZLf+KOP8kv/1+fJ5DV2jJ5g90SeI284zB994T+zfurbjL71Ie6duJ0du0y2xwf5rT/8On3b7uDksQZbG11u1nv4yu/+FWG2wRtGVC4szXN0Ksuthw/Rl4yzZ0+eS1fXuGNKZam4ylOrEeTVmyjDCmdvmNj1AN39BgkpJJMpILfznLn0FMPifnbdPomqNZm7ZvPY7FnuOrmPX//tx7n7+E42N5oIsS6jvSeJmGWkAPanMzTVUU7PvcSbDh/m1VOvkktpRAt97N/rcfXGKmM9w5z6rkfXENiq1mmYLobVRsrX8TsyYayPtektXFNnbCJFpeojORKGpbC6sUUqqqErJq22jB9GyYhRFEGgK7lI8gCtepNQ2aLWahFKI2RyMZzuFTRJx7MS9PT7bIoSuycLrN+8yYldb+SLjdfoib8OYPJSh+PHBphdCpi7msTq1JA0WNlqEJJAlCsIovr/2VP+3ZBZTIviByFO+PqC3IiomJ0OsVge222gqSqeFxD4IUZMo93s0j+gsrpaQxJ0IhEZXTfwPYH+oX4WF64jhB57elWSLYl7f63Od78r8e679vCuj8zzqQ/t49z1Rba2yiiBT6CqSFqSeFxDDlxqdp2ukyL0G6hxEd/WUdQEmuIRCjampxJ0G7iAISkYCYFGq4MQjzEZTXJ9toznBsiSgBf4xLJJZDmFohjUK2v/hbk3jdLrrO58f2c+552HqnprrpKqJJWk0mxJlmcbTxhsZhOCIUAnfTs0HULflXmC9A0JgZABQgZCE0MTMGBsAx7ABo+SZcsarLGqpJrn4Z2HM5+nP8h9m9u3e61eiw+d8+Ws8zz7PJ/O+a+99/+/9yZhxak7dYSQMfSApBojkMo0bBfPT6PpOr4fICsmiuczsClga/+11JsnGVuDZBSnUq1w0xGDbaMz7Mlcz4tzR3n5hW14TYUDvTWOTrbhKSaKukYYFenKx+hNS2yES+w7tBmtsY3FsUkWa2UsQ2bnjsOUSgFTly/y+5+fAeD66+Gtdw6wVtmOogcMbJb58Pue453vDunq66Zs+8imgeYGbO3dwVplggCdYqWJqUt4LY+fPr3Or/77fnZtfQuBXOGtH3wf33lkhnNzYyjVKqXVJgP5DiaWZunt6Wahus5A+wieMk930qKypPGJj9/I9OVnefy5Flu3xNCTOncdyvPF701RLzZZKYfceuM+7rnxEOuuhSFFWKrAFSsc7BnAkxYo11rs2Xcnk5OnSRkRP33xMq+OzdLe08uNh/cR10N+dGqRw4WL3HjoPp565TQ9vUeo1Vz+/iufoTxZ5fLUCiJY4dDhHUyXM7zl7sO8fHaVu27PMHVJZ3LyFE5iL15ljbYOn8r6BnHFQ5gK6cIAtw9sJt4teHmuk8HEPCemzrF2cYnd/UPsveU6zp45z9OvnkBuCOKdSRJNmZ07Rhjc1kt7X56///t/JqbLlKobjGQ3MbXSoiOlkW4HzymhxTajSYKmYpBMBszPeBRiDdIdHfRkDaYuzrPku7i1VYSc4Z537OHSsdfp3j3A0swGrrPC6JaDXJneoCfTzfTkWTZsiUZDoug12ZfP4GTirJem2b3jTjpiq/zyRx/g6e9fwLc8nnvuOSS7xvDmPsbmXyal5ah5eRKajlM/D0Y7U9M+ViJk57ZrUWN1Wq2QCxfmmLlUo623QlYU6M3YvOmBAr/7qTE0ciTTBg27jKKaSKpMNtVGs1Vl7NxF4vF/ZWxmTLNAkggIUGUVlDih8Mm1dVIuVlE1F1kouG4dXQddT+K6LXxHoMoCJEEylabRtEEWGEYnyaCIZ+hsybfhmy227p7iE5+Arz2o4s0XmJzPcPTMFVRfICkQi2tIVhtu1MI3G0SuRG9+M+uNBnXPQZIVTElHEYJa6JHQEvRtLqCGULTPE9ZkHrhZ4RvHUgzEsxx9/SIIEyNpolsJAttBUQTNeg0JGT2mYtsCM2aiig101aTeNJE0mSDwCYIARdGQhE8hM8CmnoCKH5Fq1bliqyitGr/wdoXFps/D36nyvuE+au0WrxUNcraLG1doNj0sYkihTCyax7BUXrq4zLX7MwyN5Ghr9zh/KcKuqCRyKnfcUWRirMqzP8hTczXSRppb7h3n/vuhXm3nz/58nVb9ML7iEwmXVLjGchUi4VJ3HQJ0UukcQngI1yWTiSPUdv7pb07z8NO/wtp6k45MPzfeNspffv4Un/utm3j0J68xt1rl7OtjpDO9uEFIGNbIDx6C+iKmadPXN0pfd4GE5fDQ8Sp7syb3vGeYb3/9O8xV13HrOmY+hRUbwq0vIGsKHbk4q0tTJEtL5PuuY9/NeWZnT1EsmyR0uOeW60gnclw4P8fIji4O7t7C2gZs1OY5dv4UMaWXV16dxY41GOmKc+HUBHu2jvDQ4ye5++7dOL7D5QmdakWwe8iiY2AnyytjCGec9UqWiclzOEqORDKJEnSArBFpDX7tPUdoOAq1MMApltm+JSSb9ejtWOD4UZWJcoVWWCUe38/C8lHmiwkkv4umUyZtOSwvLKCGKlfGLpNrT6IRZ+ewzupqg1S+l3KlwYHRIU5eqNGK+4gpm9vvyXPqrMQ11+RotlocHBmmKLW46aDKA/f/Mzcf7uWFE2UkQ0JEAYESo1Ur0t+TJZsf4NLMEo7r0665XHPtFtbWVSJNMNJjkE8pVJ05diTh8aOrXJousmNbkmYtxcDmFuVKGU/Ks7kvzsLUBshN5mcTZJImrlRmvZyl0vKQ5YjId+lt70CObKy0YHbNhzAgCiNUNYasBLhujEgRXHM4z6PfeOFfX9tsUzdQUIgkkCWBUFKomo6SNHHrAcKtAeCHLpaqIamCvv4kqwtVWraPpihIsoZQIoLIR0QSkQU9op1qZJOPhwi3wt7RTezpVunLr5Ma0vmdv7NYXSuiuR6BkBBxCVOP4YsEtltB1CNGD+9k/MplLE0hSYJGrYabj2PoGcqrs+TMgI62Lo7sK3Nu0qZcSjE2uYiQOzBVAzey6enpYbAnxbmLZykXHTQEmwa7cFyYX1pBMyTkKELIaSRdQdUU7JaDpoCDguU7tCXaaRTK3JToxTVrtA3YXL64icPX9lKfDlkLl2mKLFPjlwlFibbkbkrhJEpdZnu0ip+EMPIJlQF23jrJF74Af/Enozzx/YjOfJVf+8NFrr8B3nZ7kspywJZeiXJS5uWfyjhKG+WioKddo9xYobNtF93hOXJqjJLvUhIBVVtgSnG0jhSrfh1sjbrrkZEkEDFCMcWfff43WVyRsKMMixMV/vpPHyXbMXH1IwDOnIb7P3gPvZtt3nfX/ZQqV3jkJy/y0Lc/i78ksbp4iZKxDdc1cYtVvvpf/pzzpYB80GTPkdupNrtotM6wtaeNsfkFLj1/kcE9bZRXXPZt7mbTO95J6ezjtPcc4fSJF5CDFaamVSZfP4u2KU80V6WzTyKVyXLH7fv40peeJ5mwGRzax5WVBUb7+rjuSD+bh3dx8dQFUj1wU/fNDO29gYuXHmM9aPCB+27n/3nwHNdkp2jbdgt/9XcPoyR3MbXKxiaFAAAgAElEQVRwEVMUaXgRqTDg8nLAnu3X8q5bA+7YtcyDf/sDioOfIJtRKLk51ipLJGIKJ0+t0Wg+T1dikPXyGrs2D2D6Ei+eu8jy6gWGd9xJT9sqaxWH7uwwpycadBYCJsZClHyMvkSdSjWkoBls259heW4ZYgU0x0frjtGT8jhxdoz6TJVi0E1bNk4ik8GurNHd3Uun2eTo+HluOHwrqf5ODm1O8Y1/fIrZlQvsPrAd00zSqZTp6I745OfOEYqIHVsNCnmolXL0bWkxu1TmXTeOcnRimskxm1Ijx759bUzNLNKsFag3i9TqRfL5NIGrIqXjtDZcBjf14TkrKIpKFIU06z5CbxBEefbt28T3H/r+v75ypmwihev5BGGIJGvIqoZhJQkEuE4DWfKwDANJ1vGiEOG5SEqIpoDdvNoZQxYBCTNDIAVEmkkUKRTyOs2qg2pEFFxBdzcMZDza0znadis8+kSa19equPUipuQDMvGMQbnepBmqqLoBQsLQVTLCYCDTxtjsFCWnRH9HjphXYbZR4MhNFk65ylJVI9HmMnbeJpPuYL3UQlMiNNVCN6v4nsC2NZBDpCjCcxxiiTgiUtFMH7t2dV6mkCBEQZZVZEUgvCbpmMbv3Zyn2BciSxIzlyyef13QoMq9B4d48tUZNnV3UG1W8KOQdCKL7TcI19boSmn4lSJKKkPDThIGaxTDACEr2KGMbup0FuK0GRJxJ0LWIpqyIKetg2wxoVrILYvxyw6qHhHZKrhNLDMgjBSyWpxWqwWWipG2CCQLIpnVaomugQyVlYA/+eQszz3bxu49v8yuXRN84APPkmzbxOYD7yAh+wyPDHL+2T9kz/551ssfIan5vO3tB+nv1pATW7DLJsngJS4VBzl5LuLMlWUG26FarZMrgGFJHH1lAT/eRSrZQZcm+O2P7WN2YYaLl8qcPPUab37nzWQzBRYnFnj+jMPi4jgXxo/jBxUyIk+uZyebR9rYN5Jkz+ZtLCyt8e2v/TM7t7UzU8kzPGQw2NvNn/ztc+zfmyIXyxFLdHJqfIOduwroThXhd7Gpt8FrE4sk5YgbbjzEpSuL2L6gVVrACTbQMrezunGFglnkvvveTLHkko75KCa0Z7fy4CMPs2vPdXRYKcZX12gVa5ydmMC3Q9SgypFb9nHihXWiuCAZG2bnaJJYTuPsqTVWl9ewbYd6q0hl1cbM+Iz2KAwPDlFBI4lKsdLEFzYN22FL3w5++uJPCRplYkkVu6EQBR5CFgToxEMVKy0RyxYIApuWLVEur9DeKZFSdAqFCu2aTKB2MHnlEq+dk9k1ZNDT5bG8INPyLax4kTptjI9X6G2T0eQsurpMzMxxYabIls396GrE2obE0soqaBna2mUsxaZZEfiahuRmaVHElFsEcpp00uS1l1/+11fOlLbiBL5HJMlEAlTdRFJUZMnA91z8oE7ciOMBctwkqDcxdBPfq2NZOl49xJNtQi9ioC3LhhcgyRaGouD5TeJmDFu26UvHaB9MU2jB7aM15loqc40Mj7+8QqvpYyGhqRp6Ume5WkLRVIQEukiwI5aiJWw0RWd59QqhEifteXiWihTP4IUem7IeyU7BfFWj3kogHI/1ioccCAxLUK/XMM04im4SejK+5+CHLrqcJlIcFDWBmkjj2x5CNIlC8EQCRYZ2Ew53lNk2YuIqgty4wWJzje9U0hRSOkUP5GqV62/dyeLx1wg9GTtyUfUE67UahVgSwxRUoyrZtiGWik3iwsDqV6muqmSzKvXaBm4rIBF5bIub7L+3HdlvsSkDD58tUdi/l698doxQqpLUYsRNILLJGCZSGNAydVYrMnEtSyIhUWyWsQMJSQVJivGxj0zz0Y9Cd4/EoXf8MUaok5GhkpUJqj6dSYsH7v0Ejz30Ya65Js18vYeoqTNYeIxK+h6c5S7atmWpzW9gWBU6C5vZvaXFsRe+T6z7TTTqgrOnpth36xFu2WNSb9bZ0TvIXCvGl/7yv9Aoyuy5zuDOOw7w2ukpvvfjcaaKLQxdIgzrDOQ9QltQKet86dMfZ710hWrFxfOWuGb7PEK7QMwIaEX3s7QYJ4w3eeqHARsrHmcmzqOkB/nAffvZt6OAbFpcnpykN6/wg299l7vuvpbOtgyZDpk/+OoUExPnaI6v4Ctl7tq/nVlnmsHkANt3DlIVvXznh8c5vC1HT2+MKwsRbn2NN98zQJueYXTrEJWWw0axTn/PCFgOlYrgzGmfk9PrtFtVVuZLvDLpktVb1MtL/O4f7aA9vpvd20zSqRt54dSTuK11DPdVfvhEBk+/QHUx5OyFDbZv68WKwEllOHJdJ9/524tEqRb1YgktFcdIFejuPMChW3fw4uOP8vqZ00RVBTnuYWkK9foGUWgRT8aIxSLiXgxrc4WFcYlde9oJbJu3vbmTz3xpmvY2HTMeYJBhYVVieX2SSLQRRRG6XGdrXw4vuvqvJ6w43T2bOHb6ErLR4MLpuf9lmPl/TGcWhgGyCl4oMBSFMAxQFIkohCiU0DQVx3OQZTBklcB3CUIPJB/HCRCyjKErBD7UvRYxTabR8IkCBcuKqDV89m3bwtpakXC5QmesylIlz8zyIn2jebxJj6LXJNIFoeSDE6DpAgmTIBLISIRalWwii+vrFFVQVZ2GUye0fQIzwl2rsiHrOEWFrf0aQTNgfrlOo6qA6hBGScxYjCAIcX0I/RARBYQigEgiQAE1QSQEimKhqQJNM1BEgGV6VJsOYwsJhnWTiukxo6xxsdZFQlH4QMbilZogJ2xEs0Yz20PFicgPFajJOnpcxVIUNgKbjB3HDyp0d+RId8S4PLkIUkjddnBJ0bE1QdNO0SyVWJysMjUlcfbcCh96E/z4qVXu/8VtXLiwQELR8RoRipFkuuTihAkCx6XWqqPHUuiKR70WkE22kzWgVi/z4is5Pv83NktzEZ/+9AyuupPIyNEqroOZwHUtvvVwwPiF77IwP0T/UJyphsZUMcvFsSnGj/2AMG6yeUuelx65QkdXDc3Ms1FsIdudHNk6gJmH0e1lFLedKyfPIKlL/PBrP+Saa7JktIBbb9nJ95/4CQMd22m4FQ7v6CFceY2tfb1stVZ59y9s5kO39zIz9yjtnS5/+oc/IgxH2XFND2YzzfHLexifHeL0mSm++5/Ps2ekl4PXmfzaxw7x3lsH2Ll7hbGLqyyOVfHdJiEuQ6O7aQQlnj17jGYlzi0j17J9Uwfjs0vcc+th4tuHOLTlPZw6+RNePXaGGXuQTV0RMU3hyZ8ew5VDXvrhU3z3iTH8yOLluSb7d2whnznAVx/6Msl0k/LEIqmE4O5dZ6g01mjYaY4cCrjzzmHslfP84KmzCPs8j333FNt3rdLb5XHhbJPf/EyJZ85eYmraQ4o6uea6LrYPFPA8n56dBWoLGyTzNSavrFEqmuwYLDCz4bIwexnZadA10MX46wu0RAq3YmMmqnSmFNJmgkbQxC2FCFnDW2tx581ttFIm5ZJgYd5mxYGwGrA6J8j2ZllZXEZOJfGqAb6TxxcRs2tl5I5RlkszrG2EnJ24jKQJRKDzax/7Dz93C6AZoAaEgA8cAnLAQ8DAG/v3A5U37H8H+Mgb9r8G/Ph/OE9Ymo4iKUTy1YnhYRQh0FAtA9WPiCwNv1pHkiVCCcyYhqFpNFoOsgBNlwlDGcf2EJGPKknETRUPjZQVIYjjBR6GKTOUyzKwpYdGZYNE3CGx1iK2dYB/efoKnnCoRRabTJWS7+AJELKKHwkM0ySTsFCEQUzJUlq+gCKqVG3I6OAJAzOfxpbipLEZVjzGfJeNikbkhQRKSDphEToedVdC0lRkNAKvQiRMDEVGNRNo8QStwAY3RLNMJCnEdwWqLKNKTTy3iakHDA+2cVtijdwNn2D6oe/xrN3CSehs60qxtlYnndbw4yZpAw5syfHX//AqZlwnlcgSNlts3ZniuRcXSKc1dNXD1JJUIgNT6yBuemRSBpWVRRAhvbqOJNnk2lx6B+OceL1G1TfJVR0aQmE1kpFlaLgOfqSwqbeDcsUm1BSwBUIRyESUZQ/fVzBkm9/7jQbpNPzdl2+nrA7T2WbQ3FggLpaYnn6Zu+7/j5x89jk623by+oVXueftt3FuaozR3iF27NrOo888RZvWRf9gjgsTZZZXp1lZuMCBI/eRTeXJdmikY01uu3EfDz00zr//2H7coJ9P/tU/IGtJZDWLXZ3iLXf2ENZMplc2MNNt7NveTlqZ5q03HsC19nPrnR+jQY6Pffh2XjoxjRrrYPLiM9i2oHOwEy3VSxSVuX6bwa5Ngk1D7+TzX/sm2/Zu55UTYyimit8IgABVV7lwaY6k1oJ6i//0Rx/Hr0Z8+osP8q47rmWxusrolg6+8KUv05ns4eMfH2G9VuD0eIvnX7pENq+wuhjQkYF9Q12cma4ASeZnjrIWhrzpljv4pWvaCdJxBgd3s1Ss0N6Wx/brvHrsBVKdGfYPmjx7ZhVfakd3qxw/Y1NrujTLOqpmE8h1FCdkZb1FLlEBo52hNpnXpl1Gtw+zuVtibnaGvHKZI3u24a6WOXrRZngoRksRFFcdTBGSyqWYXluhtBGnI5OiXltkyXPBz9LeJtNcbxBaKfRQIVEAQ8SQXJdiY51zl3wkVaXeaqHpClEkEY/FCEIHL1JR1Kt6wysXx39uNnMaOACUfmbtz4GNN+6/BWSB3wZ2AP8CHAR6gGeArUD0s2CWjscQXoimghcIAgRCKChyhKyoKIaJ23IgCkACzdRACxFSEllScJpVRCSIAglJEhAFGKqMkGRM3SQSAkkGSYGhjhzuUoMdm9JE8Sp5JQOBxYbncnJNotVaoWZEdMfbKdbXCSSJMIoThCaG7oEsI3AxhIrfquPYTXRVkNFjiFwSryYTtCqMbO3mzs4eHhx/gfpilnLgEU8AYYgTaKCAKhsEjocXelhxk1DKEzc01FiMRq2OUASKrKJoGo1WjZjfRJIr9HfrFFIyIzsMhvf28g9/H1J1iyQME93w6O/vZGNDxm3B7vbzhCmZXKKf186tsy+VZCYpsXPoIP/44CMkrBRqFJGMQ9kOgSRRWCepCeT4DWjyBk69zA79MqEew890IreK9BRspkuCoNSDHrWYCUoE9Q5st0ZLOORSWUJMPFFCNnKkIpCSHjVfwQtjuM0icb3J7lGHv/6Cyfsf6GVmTuGjv3KFp04cYXTPtZQrcVbmNii35jGiBko2xo7hYSgZXCq+wOGbP8awM8tHfvVDPPPMU7w+u8rkxBqG4ZPKxVgaP8/b7ryFV860SOzspXnlFOOL44hwiFvuKnDmpVlW6gmOHEry2rGzSJh89P1xOodHabYCvv7IJeprDXRDp1aOYeY9xsZLWEmTlSUNo1tDS7RRP3GULQcPsjo3TbGkcO8dHbRKYzhBL3U5Tas2wR9/7kt88bf/BmVQJiUyXFyboj8VsWffNaytrFCuR5w4c4q/+r1PkErkCdxTzF3OsLnvOMuVDl6fz6AnsqhRCWVrD6//4GHaMruZXkqxNrvIHR85wkvny4w2zxGl0jx5ooJGA0MIWs4GippnIAMfes8BTp8Zp1GcIN01wHxRZ+feEW7a348czPKtr5xiZKSPOWeZ48cUrts5SdHegaY0mVmQ2N5nMTQq2N6hc/y1s/R0t9HZa/DlL72M2qhz4JpRUlmDr3/zVTbcFJXqOrqQ2bJzE+sLNuk2G9vP0lkocM2BOpNnivz4eI1mLaB3s0a5ZkJYRVONq7NvdQ1FUtCUNH7kULebBJ5GbyHP6VMv/dw5s2ngGqD4M2tjwM3AKtAJPAeMcNUri4DPvGH3FPBJ4PjPgllC19BkCU2S8aOQph9imiaBGxCqEkkzRisI0ISM7bVQFJW0JVOqh8iaRiRCFFUm9CEKI2QpRIQePZ2drG6UULUYqgZ+ZJN0dUYODUCxiFR2iGeSeJHPgNEkIwoM33ofv/fg3zE42EsoWSysLRBKCg1boFsgCYXI11CUAIkIDYfAC9GDFmao4Ekq1bhM1ouwNUHV9ogFCl5kEkY2sXiCIAgJQg1J8lCJEapg6DE8L46VFCiaQFcMPNkicGv4DRvhNfEkH8tsx2kUSRfgzz8kePriIAu1dYoLDoEd4mkmQlLpHdAoVzQ+OGpxpDPimbpgdbXB05cWkd0u7tvdhuhu4+jxWbxmnOLKOG5gYCVVwrCBLpn4yiYS8Rh+5TRRM0O232W3XOJKzQDdpjdt4pg65xYg5YS4QZ1GPY2n1bHiBTynRcUTmLqKrUZsbe9CUyJW6g4bdR9NtEhZAbqmcH6sxGOPwXcfeQDLVPnmN5+ks0NiZSPk1jdfhyw1MJoKwzfeQE82w1LNJHTghr1tZPJZLp5/jW0dW3jHBz+MLxzuf9sRzk/W6Orp5N/8wq+yrBQZ6cyysTLP+Ow6I93zfOuFNJ3tKhnK1N0myZSF0ipz5mLE4bv2clfvKo+eqHFw+A7aRnTWylUaTY/v/eh10nqOpfUxZicb7D04xNknL7DtzbuoTK2xY1cHrlfEirqpBRKb2jIsrJZ49AcvMHxdG5Y0yHvuvp6//PMv4MrrtLX3EE/kOHC4B6fcxX039PEHn/oc41eW+Oa3HiSpl7EJeezHLzGczPLDY6e49fo3cWH8AmevTHFgd8TuA3cx0F5mYbGPl5+9yOWV14nnRmimCriNZdqVHob3DvPM8z8krifJ5OM0FusU+jdhZXayNv0UcVNi//U38L1//DJZLSSRTdC3Pc7yfI17juxifvEl0lTRohRz0SECrUhSJNF9m2rg8vLxIr/9B6PY0wtcujLHhVKOhQsNplbmyaa6uOZggcWZadZrMgmzHy8ap+kI0rpOylSpuynWGyVMTUbBhyhD06ljGB5BqBIKSMQlfF8gRTLTUzNXC9t/DjCbAqpcDRv/AfgyUOaqN/bfzim98fyFN4DrG2/s/RPwJPDwz4JZzrRwAx9kFSVwCVUDIUIkxSCSQPgBkQSaZuCHIIsQAhtJVvGFQNZkNFkljCQ03cRuVJERSFGIaWl4kQaEKCLCEwqFnMym/gHC1RqKXaarI0Zga1zxVd65vxtfzXJ+Y56T4/O4YQpXDhCRD0QEEWhmDE2X8UOfoBVg6jKBY6M0mkhqhOEJgpiFMFSMZkBVkvHCEBEJrFiCZL4duypRa66gSwpOaP+/MzqVWA5JyPR0DRHIIZ5XIZ7oxDRTzE1fIt+VxpBTlDcmedNIg3TWoW3Q5DvfEbQCl3R7FlNLAQ1qskRXpc7AUJoSeXJWyB0FmSk7xnOnLzGwNw4u2LUYyaRJT26DSxM+G16O5eVFNloKsuvQFqVoJRRSUkRLqnOYBiUpTtkx6ewHM4xYdVooUZJa0QY9RpSIUSzVKVWLKOlN2PEUcq1MV1xGjjQcpUWx3oDQpzOd4JY3bfDDJ7p43y9/HBOX3/2/ulmsKTz2kybz88uYCZ9ay+ET77+H/r4r/P2zW7k2I1NqrTCyZR9zG9O0qoucvDiFux5jz2g/Fy9foGGv4okE89U4uzZFdLRtYdfBdsrLOt967AnecmSU/TtUFuYmOT+X5KvfeZHNnSq/+bGbKcRXubC0ndE9I1SLpzDldUR8gOmZBo26TK57KxcvrbNRDFiaf5FLZ6ZxdZgYv8xg7whLy8sQ2uza2Yksx2jvzLM4X2P75i5qlsfrr7xO/+AOLk6WqMyd5UMfeBuN4iqZLbv56QunkLw8MbnF1q0Wp07Pcsu+Hro2F3jx5DK7t/fwH351L8dOHKVS6+Xxrz/B0ddL5HoKbN9+ACN+iKhTY0A7wfJylgvzJzDcBrJsEUQ1UHPUnCLdyX42llYpex6GmgXXoWEvoYgQIcv0FHqxV5f48C/tp7K8zHptnfPnllkqJwndqx1zvZLLzl6Xc2saYUug6TJJU0KRFDoLEmMrLl4zTipooOJgi4hqq46OwCdFy/cxDJnOdg1FDlgtucgiIh1rx/Y3sKwMupag2CiiOGV8WcNSLMYvT/4vwex/lwD4NvA54JE3wOoC8D7+u/cFV0PNzwD3AAvAuTfW7wMuA5d+xvaTqZyC7Vzt948iIZAQCJA0okDgBx6KLIESQ9MzyHKAHzromgoSeIEPQkNEEaFwuYqAAkVRUSQAmSByMPQYUejhBjLrGxX6O1QahQEuzxQ5vpIkl6yTCB0m7TVmr9ToylksVhxEGKHHErheiKLoCKmOa/sYqoUVT9J0G6h6iopn04GKMCSsUCHUIqp1B1mRMC0LzVAwY3lCWSBCgWamsW0bTRWEoUQkAiThXfVl1ati3nQszdp6E0MLMK08G2uL1Ooz4CnE0kk2qhXstRa33tjG+FkDNZJo2lWSmS00ly4xXY9RFpCuV3l9rcrZdZV6fYlk3OCGzdfj+AmmFq8QtTaoN1RUtc76gktfr09BS3Lkxk4qxgIJIyAMJCxdZaYpIXsKnVqJyZJCkHChmSaXq9MKfep2Ai/0WCkJQtUnQkbvUDA0jWo5wIylSaUUcokkDcfHcQSVFZOWV+Htd+xgR0eRK3MvIgmTNx1scG4y4MB2hQPbDtGUHVLZt9PBKwRCpUud4/P//EWWL09x4nTAB997iHRG5S9erjA2Mcn2th7ede9u9o32Uiu/yp7MBEPx50jFz7G7/y50a5KF8XmqXoswaJAw8tzz1reyY2c7tVCj2qgwvlpk+XyR1yYP0hHG6emeZs8Wn107auzcfAhNPsYv3PVeTpw7QTbRycf/3YfoK7TTnRnjD/7q37Fed1icGqc42yAz1M7EmXHWlhdYX7/MW975TuqBSam8xq6R2zh077vZqbe4NHOZodFugrDIuw720btlK+n2JPPzi5wbr6KmDJ5/4XW+9aTJzMlTvP1d/fgVjVw+h9Rlct/dGbLeHJGdZWjU5xevjxHLb+bA9Tdz7e6bue9QBx+6431cmptjuCDzG7/+Qb72vcd40y293H7gWrz4dtJaiT17ern7ng+xrS/OlYlnmZptkbR03nvDbq6UrnDvvu2kNZvu7gTjpy7zlnu303QcPM/CdTxkKUmv5XBHv2C8BbVoBFuH0Ksj6SY+Kppl4Xp1vJZMrVpD1zQSiRiqEuPIDaOcPTtJXFHZsbOHy1dm8cPU1eL0psOLL74IP8dAk8Yb9xZQANqBbcB339jrAt4DfBHYA6SBl95456PA94HFnwWznJ5mz9YWZSfCc0FTFZBkhB8RIiEpIMsSih4jkiJE5KGjYCogBSGSohCEAiGuJsqjSBBGAbIkEwmBrqpICGzXIxYzCF0PBCxVApzSGiMxlb7OFhtNm5ZweOuBIZ45t0goC95xx01kYhob1RJC1pCiCF1NICJo1Gv4nk1MUZEDsBIWFd/BDGWaWoSpqfiKhu8EGJqO5we4noqsW0iSjBNEmEYMu9nEipn4boSux1FVlVgyRr0VYJgG3f3DrJcX6ezswrHBc20Cv0W9plFrmEzNBFyYaUIcgpZN1jSpl2ZQQ4VRxae7WsKPPHTbRUtEFFsmRV3j3EQFp3GF3dt6uVzVWHJdygJCJJy6hBzTcapraG6G6VUPNVBQ/YCW5yIZCSqu4GDCpFV1WAtCDGJYsiBlNGnPxWi6HnEUFKHQcnxCJ0SKZNygAZFMFLUQyNTcKn5ocfxYhU/9/gq3vecB/vjPXuRfXj7HZ796mqgpuOv6a+mqHqV9Y4W5xhyh3clqcZGLi2soSjdT6y4X1so89/Q5vvejJ5Aml9iaX2Fm/SKH9+1l5vwY3tJZKvEetPxW0u3b+cGzj3P8tM96aRu2madZ9lGTHheWNE6fm+LrXz2G7Xn0ZXpoUWK2cYXHj71Axd1HyTX50Ss1Hnz+W1y81E4+7RPv3cy7b2+nq6tCX5/Eydk88UhnU88eLiwp/MLbDqDFe3jr267jiR+f5R+/+Fe8+KNzVKZf5bZ7jnBuchbPGCKmboC5B6+l85kPbuHUzDwX58cRkURc7+FP//ABTp3WiWlxrr9pkOXVGo9//wy91/86VqGXG0a3MD0pUCKLD9+f4HBBoCS7uPWmPPuHs1wzbNFa+ya9PRXuOJxAkbIM9xvIcp5vfOW77Ns/wC3bHe57xy+x75q9dKc1pldrHHteomhXMRIDXCk1uP3mLXiOgWR1UJJ1Rjb38NxzJ1lfj2i0IgJJotbwqTgWVXMDTUgslafwyi66Dn5oISERter4wkUKJZrNJmEgIYsY8TS89tpFDMtieFMfG6UNwtBCUZKols33vv3Iz8Vmxt4AvToQ5yoz+Sngdq7m0D7D1cR/hv8vAXCI/04ADHNV8P3fLpFJJNncHxGLkpyYXEdXZMLwqireFgpIEqoso1gJJElGClp4oYSpBoSui65IOEF0FeVVg0iERKGPFAokCRRCMukMxVoTVUSkYga265NSYcNM0KnrdPV1o62u0hMPKHsulzyFVtUnZkR0ZJJkOgq8NjaPqhsoqkTT85F1DdtuEkMBzyZAEIunqdh14kGAqck0IokgFERewOBgLwsrDlq+k7SVYL28xkChk7mlObxGCQkZyYzjtepIsqCvbzuqiHCjEMd2yBYGkGWd9eIstitIhEtYSYN606beDNHkkHTWgrpDXgmxZEFRT6DpKnoIsSAgVBXanRrLvovW1cVSpclod5zC7iOcPPk0kafhByFaKJE3BJUwYHNnhJooMHZ+nVDoJOKC5ppN6EMyKTNo6cw5NhEBnV0KVpQkEA4VW2K9DG4YISKVihoDzULUmwSyjNNqcMvBEZZma6y68yDV+cD7oFZ8O6eLMQZTFt39JkeGY3hmjIe/+xNUO+DG226hs7PA2EqTE69cREmqbB0YZGW5iBrvwhSrTC22yEsVkrrE6E03cO7Uq2xOdpDriiHFFB579By53gRBs8pyXePWTXFuPNJPVLiGP/7Hc9y+K+L5M+O8Ze928vIKSt8olYbKpuQqJd9gpL/Alp0WU+VVzp5P4CwtcnR8ha2DGg9yrsgAAB4RSURBVJV1CNQWhrpBtmsL+7bvQvJXmF1yyHS8ztLlKSTl37BlywiPPP0cnqGyvKQRT/i88+Zh8rkc//Lko/zSPW/lmz84SldPH+PnjvPxX3kH5y5forR0kdmVLt60Y40Jd4iKn6e3wySNTnumhpLRGejU+I3ffJBdnSFPHlunkBD82X/6C2zZ4cIFgaMvkYwliVkFVlfm2dRVppCOM7uxwZVpHy1qYOb6SKZUHNtiZPsxivOvYSVH+f1Pt0hpMkrc5ZUXXyPSLYZ7dOZWrvbiE4GMZQgGewcIfJv1akg2U0eoGtVKSEpL0IxsXBHHtkMkp4hdqyGjIGSQFAnLUghsmYHNFvPLFXLJdpqhwPebqEIiFg8ZPzdJ/OcgADZxNbyEq102vgH8KVelGd8G+vn/SzN+l6vSjAD4OPCj/+FMkY4nEDgYMZlcJsH0ZAlFThISIOPjhxGSYmKYGigSkSejAFHQIAgiZElgqCoOEoqQkCSJUIQgqaiBT6iESEJBkSJEGAIyuq5iyIJErkAgNCqrUxw6spWCWOTErEQ+nuHyShGhmcSREXKA4ygIPSCtGyxGoF8tHUOVFHIZweJ8iUDR6YpHlByfXEeWanEdoZgIz6QzHeHpKZp2C4UcjjSHKm0h2V6gvL5GtXwBQ88SCpuU3kbdqxIpXdx7o8TjL0M+42MlMziNCHwdu1Ekm5VpVMvIyQRuo0pPoY/KwiKeX0WXM0RhgOZW8BWZtK7R1EzSboOQNGmnTNCmkFCTzC9ViDIm9cDClh1UQ6ItFUNv5mm6c2TyKk5CwtA7kcMmzUYLGhKaXSElW+xMuoyRRZV01NwynVmT2amQmZrPbZ1tTEc1yqsZakpIVakj1WLYvsCQJfL5LgwjpGYv8B9/vcZnPwudfXvp33c3GcXh5NRFuhSPiZll9vZ0cmatxr9927uYrSwyNNjPxsY4nT2dTMw4vPDyMnbJ4H3vj3FlXtDXrhHPCR5++Cx3HbqRW2412Vjp4nf+9Jv8zW8d4P4PfJAfHX+MT33yCU6PT7B9aDOtFQdLKTIw+i7iWonZksXwyH5qepbxU4/TYzW56XqbWHqIBr9Mwv0LGtESwzsP8pnPT7KwtsIXP7vG33zjCHvaJLo6ArqHhjh1ao31jUsc3N9PZ34/ybDAxZVl3v+AzJVXHZS2TjrEN7A1j327/4h/+9F/4s3v7Ke23Emztc4jD3+PeEc/I0M6Rudh7jyUoVZr0nR6yGUCHn34MW48PIASZjh17jR333cXD359lpValbnJVxkc2MtHHriJn1yIQ9hkcaPAlB5yfeco7cqjdPXMcfSlPh7+yj+RGYyjOQ7Fep1UW53hjm1Xu9isXeYv/+93882fvsyj315B9EZk4nn6+y08aZhDwxbPvDhFPJmghsPGco09Q3HmarN0xTuYnfbxohqBbOPLgJTDdyroZYdyvUY2nsBVwfVDIrfCu95zG7JZ5rlnNwhaIbLm0lUAUx/imaefIh7/V1bOlEzFIRBIgGz46IqG5wS0HPkqAAlBhIyiqkQIJEkj9H0kKUJEEVYkaCkRaUmhpgQYoY4nQiJUdFlDNWVc1yUbk2iUW4SArulksiaNZoTsuwy3S8zUZfYOZMn19HP+whTluiCmS1Q9F01TkCQVNwjZ1ZbjcqlKWQ4QkYYhy3R6TdaEQcOp0go1eg1BOqVypQ5tUosNSSIuWyS1GIGi0GhCrjNHxXbo793O1PQ8yHVoOciSzGiHYHLNoy2v056M4zZDVmSTuhPQlXCZXo3IWTEQIaVmiVxbgkh2UDBobtRo2A5aPEckq0hRk0whj1EsYZXqoApUI2Q2imP6kEoZ6PUqYSQRtaVRY3GWVuooahmJJIolcaBbp9RSWd5wSOYNMh0RflNlYaxOzTDY5Jfo74ZlX0H1VKRUxJHDO1nbWKPXqHB6IcK0TSYWyiz7SXxPAskh9GS2bDtIUlrnylyFptlidarEkeu2cOTG21CiACsXZ2VljsWqSsbsYOLiWXZv38Xs5EUW6w7X79pNtktj++YcLxzdYP/BTWitRQqdbXz3uQlOTyyzrU1H8Zq8+73388yzp6hEFkbUZH5pgne8dyvL5SqXj41x7+1vZrZmcvr4POvOGqocI5bqpm6v0y5n8JNJhHscNZTJ5TP84gN3sLW/i6995xGefSlken2F3rYMyYSDZV3Hjq1t2M0ihbzLxYkV8tkOhrsSlEWc33j/bXj+Mzz5dDvt+Un+4j+/QrcOi7PrFDan2bZzG/fceyvZRIF/+ucf4PglDDFH9+BuQtFHT5uD7S8zvGknqY5lxi6lmL48xvvf/WFy+RhzV+aYdBd56CsnGd2SJR5Z5Let8NrRIhMrCXZtj9i59Xo+9elvg6GRz+XR2gaYnXyBlclZzEQWSysgass0WkXUSNCzeycdHV28+Y5hvvHwKdy1Kr/3qd9iZfwM+3f1MjDcR1xX+dxnvsnBW7bx1a+cYL6+wK7+JBvlFusl2DYyxJkzR0kafSA3KDfWEPIwLW+KXDxGbbkElsTd726xdDICQ/DTlyy27imwu7eXc+OnUSSF40fPY1nW/xS7/o9VABiGAopESIgsyQgpwPUDNP2qBybCCGQACRmZMPSRJIEkXc2PBXKIjowTRRiRQhBFSDJvaMIkFEVDVlSIPNwguJpfB/z/2t6ZR8lR3wf+U2ff19yjuQ/NjDToQKMTBAgEMiBswCQBAw7YeQTHsWOvcdYkGzuKlfixeYmdtw/FTnbXDmZteMYYLBswBqMIDDqQNLqQZjTSnJrpOXu6p8/quvaPGqEDZCdrkHrf6897/eroqurPdPV8q35H/b55A900UTBZWylyak5lPGGSTmYYSqbJZbMY5BFkFUFQwM5T6fdwMj5HpzePqvjJ6Da5TJa0lachYJHBha1lmLMVFqsaph3mnmovh2Y0MjYYRg5JDhMJKSQSIoYk4HZNIglBdE1A9bhIptKsq/BR6vVQ5jVJJEWubYyxyaxkQcjDnmgOy05iy6DlNJpqqhmLRknPmWQNEdPMgqEgSnkkWUAxRHKZPHI+RcYFKcUP/gBaJkVWULF0kZRlgCmg6wlSeQ2fX2XK0Ggrh80rTY4O67hdMJt1M5cWyKQzVC0OUdchoUV1emdMqpUIbjTisoCt+ZkZy6ILKgFzlnUdMJgJIsoyC3x+JtI57KyF1x+irEJFTyVJGhqiqvDQp9I88X+qkCSbr/5tJ5s3ybRXl6FQyZ7d3dzzsRv4xL1rKK/2o9j1NLbqqIksR/vivDOU5NTEDFPeBo71Q8hbwvXrm0kYcGp0CC0tk7ADCMkBSqurKa/pIqBWkp/LsmJ1NQmaOHTwIFetb2AqpbKwqRw0g4bGciprBMT8LIrLTSBcyeCxMSKVJp3tq/jiXz3Puo5lhKQY5YsW48/nsdIpYqjkxQm6/DYtZSKzhshQ0iIsBGl1T2BWtKOMHiBqLMAt6+w4ESBUH2RdZxeUXIGghSirr+BHP+tBczUxZZWy59AgjfV+vEKK5ppFKFoPew638s3vPcexHoGhgSl2HeglOjHO008/x+7u/UQHbWJylDd3zNE/U0VzyxSyOEVH+Rv8qreKGr+HgbEM+mAvi6tL+eQf3sXpoTEqqkJk4710LF/PX375UX7vzrWs6KxmatrFkQNv4K+6kpmcDytczp6BGfp7jjBwao5Nty4hn0ixr7eP9pZKxmI6iUyQqppSrlnTQWV5Oa6ISsawyafzSG6RzroAI5NjrLyqnvyMTDIm0bZcYuC4H5+/hM5mjSPHZ9HFWsLBPH943x8VXkZzT8CPbWgYugtBNPD5BDx+2ek3hoGsujB0E5DI61lUxY2AjSLLGKaFpLixDAsJMCwTn0fFspymYdvSQBARBQkjpyMgIEgSsizg9/gxdR0bkfZIBbM5kTEtQ5c/STQmsrTGxbUlCt3jFjUBGVsU0U0PWTmGras0h1UmlIBTdBUlcpaB35KwDR074qJSleifSuPxmBhBD3NImKZOqZrBrUhkTIMKWSOXliCTJqPFaAnajKt++senyekaM24ZQ22i+WaTbMs4125O8dWtQ3xja4btP6/F60sjyDajEzkMHXRNBFHAo6pkMwIhjxdBNMHU0V1esjkZwzJBklARyGt5TAlyhoUmyIimhEcziOct/G4X8aQNho9VtUlCuIgaAlo2i6r76DkapWt5C0OnYlRVeDgxmyOaMvCLIoooEY1nSeRmycsWf/K3Grf9/hx9IxnCZe2MDU+TMgWaaxRUtYOcK0QyrbGguoEbbxjmO/9iYQvgzTWxbdsQbUtv4cfPvcrGGzawcNkEJ/YPEZ9R+NwjH6eppp7vvjLKbJWMy2xFD0A27iaR1AhG3BwcnEHOt7Bt6ycoKQ1jaDCbX0CoSkHPZBgYTWIjcWBPHlm2aGxq5eXXTxJyNzE6fJKxaJKB4WlamxqoKNV59HN/TCo2w90f3UTbkggLK9r40z+u5DvP7GTVpnt5+NqlfPPpF1h7XQcne/fjlgO8tv8dBmYtunsm6D55jOHh07yyu4e9bx4jnq/gmdd3kp+LsHKZi1MHe0lJ7SStND9++RhTg/1s3LiAzSsj9HT3UVq9gKZSm7Fhi7GZCZ789SynRmO0ttXgcqv0p8exZC95Rklkytj18mM89ODvkcweZXBimvKSVn766iwP3pnn10fX0Vk9yr6eBDVNHr7x5dvJ+cJ8dHUzbSvLOLinj5bWShSjjF/vH6a2tgNbTPDs87+iNhLi2OnTfPkOCZ/Lz+CRY/x69wAfWbeKhtosB/qf4zMPzbB+VZI/++Q1HDhwgKUtzWSwsbQ5blrfxtKFlSxZs5q71tazf3SSObOZk0MKqVwOSy0hmZIwVI3Y1ByNrTXUNAUQJT+2KHD/3ffxjULLaF5aEcbtgnhcQzd0BAt8PglvyEZLC+SzYBoWhqkgSiKmbmFjICGCJGEjINgWtqEjSgIgIMoiumGgSDKWICMIIkYujWU5d38eRUSWZAxdxxJsmrwBlla5GJjOMmTYlMk29arEQCrLKG4+0+DiyUkPG+vSvBb1sTGi0asZ9E3qrCwXOJSwmMt58QQNHqyWePxonuURg5l8hq7KEIps89JYgmWuSpJGip6MzS3NFbwwneb6Mj/d+QCNkg25Od5Oiah6mg6/xam0lwXVJdz/YA9/tzXLsiv8fPbGTr795GFCLR4SmSw33pzlppvg/vv8RCd1BNmHV5UxDdvJN2CauGQZ3bTQTAnbziNJMmY2jSBJ+HwquWQawYSmhmpiY2O4TJsJwcYXcJHX82iChxVtKg9/coqkEOZrf5OjJVTLnJZmaiqGoIrIaph4PEbQK1HmEUG2qGn1kciNc+qkn8YKmxMjeb70ZR2A+++H13Z0MDc3i+gCv6eB2FQv/7StmrqGGk6PDfPZ+65n0+b1mLrEqb4Uuw/8krf2zLFqjZu3BtooR6Pn9DBlikWw3s+tSxsQfQrf+uELVPsXsGZ1BVdfHyFr9FFXvoJoXwuvd++mpq6WK2oilFZXUO0fo7wqwMSUyb0PPk06Nsp9n7gD2TdL7+AUmqCSmqsnET1OTE/wiY+vR8zPkdPCfGR1O6/172Xlki5efOkI/YMnWLuondF4nP6pNLpLJDY2QyjgZnpmDhTQBYWwGGZ2fJo/e/huFldM8OrecWYnsyzt6GB5WwUv7dyLXL2Qt0+mWdsSpqZslJbKScamDGZpZEFFnNISiei4i8bSxfiNGSKRMnqH+xkbPUgKk2XLrmLPyRk80ZPklT7a6u9l5TULkd2VHD/0DCllircOR8hpZaxa1Ep0fIpnfnwASZG5usvPK68cZv3yVvxVVWzfOcGNN/tR4tC+aCmP/dMPcXll2tvrqHMHiJQkiU9McGJUZ92VpbjVBBVVtZjZPFlLIVziYnlbOynTRWpuCm+gEssyiEXHyMoq//vfXsddvojkUJru4VFUeZQrFi9FUmym433kogLLl9bQc3yQcKnC2LTM3ldfxnuRYuZlC2amCY89JvPY37sxdAtJUjCMLMESA6/Li5bJo2UssjkJzTBxSRKCAJZlYSEiYKO6VAzTBNPEsmxEpxEUkBBkF6apY+c1LNsG28YlAojIooQliwi2iubK0iR5iOsmadMmK+UJaSo2FkKli4WihGYoZKZkWlYvwBUb4viERrhEoDTr4vXZHCFfiCrGWVNeyoxX4shYkia3zkxOZUUgwkt4sFLD1IkB8maSQ2k/yyp0+uY8REIlvPTicSzLwkbEJ0POtLjtNpOsHmLp4uVktTnMdIKb2yJc90AVB/fuxpIkuncJvHF0gsOHYXhYomtVOSJJdNOPbZl43CKWCbIrjC2myWVMFFFEt/IIto1XcWNaOXLZBJXhCrKpOB4R1m0W+OutWW7b7DyB1tnYyezEO4xlnZO3/acgzlcBdHa4eeJJg5WrLGQJHnrYpK8PLKsUWzcIhWWMnIZmZxAsL0E5hC1MEs+HydsBJLyUBTVCpavweOMMDPSytFMiL11FiUvkly938wf3buDYyCS7dndTG67kDx6+g/Tp06xbXY2W9nE4kWBwwmT/zkPINe10dfbT6I1x27I+hmbuQPZfT3fvThS3RdDbzMEDR0hJIW7pCvPvO45x9cYgH9vUzMkDzyK6WxFcPva9lqXrqgbeOOLneO8RElPjpOYsWtsXUhuOMKKl8RrlWMoUzQ01SJaAf0EHz3//e8zYNqf278JT6cKj1LFudSfpXAwxV83UxAzrbr6GssowtQGbas9elqz7IbIiMzuTQVJkTAvcLpNVKwQ2f2wD1c2rSU6c5IlnD+JvLOXGrgb6+ke5sllndeedjGf83HvXWtySQd/wDibGVKYnnmTNyi384t8/S++R5dTVr6JheRer2l5k9/49XLOhlepgA/d98TTesjR+26K7N0d1xE11y1U89W8/wB0J09zayOor64gfP4EvMoZHbkfMiUi+HBU1fp74X78kljqNKEXoWNiKIIzT2NxORX0FzdW1JPUowXwKGR/Lrl6M3+MimyjjT/7qH9HngkjhWsZHs3jdfdz50XXseSdLKt2Px7ZQfUkGhuZY3lFD30iOocFpAhzisJOConCCWWldFYnoNKZtsetN67fv8SGyaBEEg2eXMxk4cgT274fPf05w+sAhIIoCgiiiZ20E1cQvgo5EzjRRFJV8XkcVLHKWC1k0ME0TW5ARRRlBsjC1LG/turjH2rUCHfUhspkgE+IsHrOU225ppr2jiWd/9HOCssjSK4KsbJ/GU7eIkb5BRgZ0ntlpEp/Jkc5kkEQQRAVwAjjY89nXQUCY7x9ztpeMIAiAiW2LThUlgG0TCEdQDIsFXXWUGODyWgycGmNmthQrPYCESjJvkSePgI1bcmGrHkRyVIT8WNi43S5yoooRS1NXajKejVHpLmHRhhYOHkkzOJLHhcqCUh/uUoupqISpJ1hS1cagkmTd4hp2Dy6gpkzAMNM0VfTw0P3LePNohuF3olR3lLI8PI3i1Unl6ijvqGCyf5If/Pw1lrTcRH3zKzQtOPHu37p6NfyXb/w+WjbJcHQ3V3dsIq3HEGcn0Kuv4s6r/+Xdbffvh66us+emshJe3L6ZrjUvvLsuEIBX33iAU/2D1Ack1m28kVxulJaWZSSsDO21LRw//jKd7Xfw8XvvpjTSyuKGUq676UUAPvXphcQTKX74i28S0vI0tazGNk+gqnNocoaVy77GU09OsH07xM21nB6poCQYQfLWEU9P0HM6RoPvJJ1d7Wxe9xxuVWfDRi+lYQ8uj8+pWhAA0+If/2Gaulqd3bshsvAxnn9pO7GRWrySn6ShUVUxxLXLbNyuMu65N87eN5P4Qwfe93f61FPwyH/7Et/+H6O8+dYg+46dANnH0mUN1EaCNNcGePzxPlyuE1xRVcFQLEMyOUcmJ+ORZa7oKGHTxxbhKu1kaWczfiPJzjf7ebunH48/w/joLJbLh1sV8PsN1qxsZDi6kPbab/P977awb98+KKRgtm0beDwe8pbB179Wwl9v2Yoo20jCF5GVPCIihm7y3f/p4cFPf2s+2S1ggY2NIAhOhb8NpmUjis6CKIlYtoRl6Ii2s62NjSh+HlVVMPJOWt7h0zazcROAn/4UHn308fMES0NBfvD0j/j47R9FkkRk2UU+n8UXDJJKpFFUCdkykWSJlG4iSjKGYeEXdebMICJZPG6VnCUh2AoGWRRLI5+zECURGxNFVpHdHkQtjWHJmF4/PjNJQlewLRt4GFnUCXs96IZF0OslGAkwNTWMrIi0NbtIZ3UmY9v4zr9u59Zbb0MUTBCcxA+2ZWFjIcsilnmm8QQQTEBwApxoY9s6WDKyKDgdGi0TyzadpxJUCVkQUFQVGZts3sYwdETbwhIssCRE0cK2ZUxMbAskScSliEiKiWkJGKaM2+1GFnR+9uJ2br1pM4ZlohsqsmRg6TaBsmq0fJpsOo4ifwlFVjnVnyU6nuXx+VOzbRtMTsLMDBfl2LHrueuuu95d/vQf3c3o8CDV5RmeeOootm1fdN/Fy9azckktWT3LP/z3v+MzD38BU8+SmpzhyMgMycQ0qkthRddiZEllNqHxzuHDFz3exfD5A6zoWohtKcwmk1RWllJdFcKnesibGUw9y9hUHM1y887xMWZHBrFtg56eL77nWP39t7B582YA6hZ1OMlB/AYl5ZWMRcdpbG4BU2Z4bBRZUXjnbSfJcip1nJGRbe8eRxA+R0dHx3nHbmkMEiiPEAkryKKAT5FRA3F+9FQUgFhsBxMTz/L1r8PJwSUMDI/S1BYiNg3jp5Pse2v63WPt3etcTC7GlVeCafu5ckkrw9EogmiieMrIpXPs3x2lr0/jhhse5+GHP4OiyFBIwSwej7+7UF8fvkwav5lcDtzuy/f5X/jCV3nkkUd+4za3334j3d37/p9cV6+GF15wo6rvzXpz881pdu0y33e/mRmQ5eD7vncuTU1JYrHzg8d/xHNkxJnW1TnTBx74PFu3bn33/WDwt3/278qWLVvYsmXLh/45vyuF4Dk3N/e+6xVFOdON4rd66rpONpu96PvnnnPxTB3HBVy2VHPnysXjl7eYeTEK4Yfy29ixYy/wu7m+383KSy/95/e5kP7+M3P7gFGGh3/FV77yOPfc895tH3wQNmy4HYAHHhD4yU9+wjnXuyIFzAdxcVEUBUVRfqdjXK47s4M4z3AWKVKkyH+WncCGyy1RpEiRIkWKFClSpEiRIkWKfMDcjDPkdh/OgI6Xk+/iDPt95Jx1JcArwAmc4Y7ObWr9CxzvHmDTJXIEqAN24AyKeRQnSQwUnqsb2INTJ3oMZ3SVQvQ8gwR0Az+bXy5Ez0HgMI7n3vl1hegZxhnf8DjOuV9ToJ4fGBJwEmgEFJwf/aLL6HMNcCXnB7O/B/7r/PxXgMfm5xfj+Co4/ifhbD/TD5kqYPn8vB/oxfneCtHVOz+VcYZPX1+gngBfwhnSavv8ciF6DuAEhXMpRM8ncIb9AufchwrU8wNjHU6CkzM8Ov+6nDRyfjDrwRlNF5wg0jM//xecfyf5C2Dthy13EZ7HGRyzkF29wNtAJ4XpWYszcOj1nL0zK0TPAaD0gnWF5hnCyRNyIZfU81JHwxpg5Jzl0/PrColKnKIn89MzJ2MBju8ZLpd7I87d5B4K01XEuepOcLZoXIie3wL+nPNTIBaip40TdPcBD82vKzTPJmAK+B5wACfhke9Se17qYPYf6GpZUMw/3Pgb37+U+HGyXH0BZxjzC10KwdXCKRLXAtfi3Plc6HG5PW8DJnHqoS7W17IQPAGuxrl43QL8KU7VyIUel9tTBlYA/zw/TfPeEteH7nmpg9koTmX2Geo4P0IXAmfygIKTqGVyfv5C91rOT9LyYaPgBLIncYqZULiu4KQmfAEneXSheV6FkzVsAHgKuAHney00T4Do/HQKZ/j61RSe5+n519vzyz/GCWrjFJbnB4oMnMIpKqlc/gYAeG+d2ZkM7eBcXS6stFRxbqtPcemeoBCA7+MUjc6l0FzLONti5QFeBzYWoOe5XMfZOrNC8/QCgfl5H/AmTstfoXmCc67b5ue3zDsWoucHyi04rXEncSoCLydPAWNAHqcu71M4LUev8v7NyX+J490DfOQSeq7HKb4dxCkadeN0cSk01yU4dSYHcboT/Pn8+kLzPJfrONuaWWieTTjf5UGcLjln/l8KzROcxxPfBg4BP8FpFChEzyJFihQpUqRIkSJFihQpUqRIkSJFihQpUqRIkSJFihQpUqRIkSJFihQpUqRIkSJF/v/l/wKSPScmJiwfIAAAAABJRU5ErkJggg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1" name="Picture 7" descr="C:\Users\User\Desktop\下载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b="4885"/>
          <a:stretch/>
        </p:blipFill>
        <p:spPr bwMode="auto">
          <a:xfrm>
            <a:off x="2045432" y="3958421"/>
            <a:ext cx="2172148" cy="183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User\Desktop\下载 (3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1" t="32609" b="33695"/>
          <a:stretch/>
        </p:blipFill>
        <p:spPr bwMode="auto">
          <a:xfrm>
            <a:off x="2168103" y="5805179"/>
            <a:ext cx="1968032" cy="57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User\Desktop\下载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"/>
          <a:stretch/>
        </p:blipFill>
        <p:spPr bwMode="auto">
          <a:xfrm>
            <a:off x="4451495" y="3953200"/>
            <a:ext cx="2256571" cy="185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C:\Users\User\Desktop\m)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" r="50000"/>
          <a:stretch/>
        </p:blipFill>
        <p:spPr bwMode="auto">
          <a:xfrm>
            <a:off x="1907370" y="1980557"/>
            <a:ext cx="2448272" cy="198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C:\Users\User\Desktop\下载 (1)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1"/>
          <a:stretch/>
        </p:blipFill>
        <p:spPr bwMode="auto">
          <a:xfrm>
            <a:off x="4355642" y="2076023"/>
            <a:ext cx="2448272" cy="1791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38" name="Picture 14" descr="C:\Users\User\Desktop\下载 (2)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46"/>
          <a:stretch/>
        </p:blipFill>
        <p:spPr bwMode="auto">
          <a:xfrm>
            <a:off x="6889643" y="2076022"/>
            <a:ext cx="2376263" cy="178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User\Desktop\下载 (3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607" y="3962912"/>
            <a:ext cx="2379435" cy="182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User\Desktop\下载 (5)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2" t="32814" b="36285"/>
          <a:stretch/>
        </p:blipFill>
        <p:spPr bwMode="auto">
          <a:xfrm>
            <a:off x="4545494" y="5821051"/>
            <a:ext cx="2130466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User\Desktop\下载 (6)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3" t="34434" b="36792"/>
          <a:stretch/>
        </p:blipFill>
        <p:spPr bwMode="auto">
          <a:xfrm>
            <a:off x="6979833" y="5821053"/>
            <a:ext cx="2306611" cy="53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5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Averaging Color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614487"/>
            <a:ext cx="5181732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1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</TotalTime>
  <Words>162</Words>
  <Application>Microsoft Macintosh PowerPoint</Application>
  <PresentationFormat>Widescreen</PresentationFormat>
  <Paragraphs>56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Calibri Light</vt:lpstr>
      <vt:lpstr>Cambria Math</vt:lpstr>
      <vt:lpstr>ＭＳ Ｐゴシック</vt:lpstr>
      <vt:lpstr>Times New Roman</vt:lpstr>
      <vt:lpstr>宋体</vt:lpstr>
      <vt:lpstr>方正姚体</vt:lpstr>
      <vt:lpstr>Arial</vt:lpstr>
      <vt:lpstr>Office Theme</vt:lpstr>
      <vt:lpstr>Progress Reports for Research &amp; Projects</vt:lpstr>
      <vt:lpstr>PowerPoint Presentation</vt:lpstr>
      <vt:lpstr>PowerPoint Presentation</vt:lpstr>
      <vt:lpstr>PowerPoint Presentation</vt:lpstr>
      <vt:lpstr>PowerPoint Presentation</vt:lpstr>
      <vt:lpstr>Example  Student Progress Reports &amp; Projects</vt:lpstr>
      <vt:lpstr>Detecting Dominant Colors In Images </vt:lpstr>
      <vt:lpstr>Method – Averaging Color</vt:lpstr>
      <vt:lpstr>Method – Averaging Color</vt:lpstr>
      <vt:lpstr>Method – High Frequency Color</vt:lpstr>
      <vt:lpstr>Method – High Frequency Color</vt:lpstr>
      <vt:lpstr>Method – K-Means</vt:lpstr>
      <vt:lpstr>Method – K-Means</vt:lpstr>
      <vt:lpstr>Method – K-Means</vt:lpstr>
      <vt:lpstr>Method – K-Means</vt:lpstr>
    </vt:vector>
  </TitlesOfParts>
  <Company>CCIS - Northeastern University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 Brown</dc:creator>
  <cp:lastModifiedBy>Microsoft Office User</cp:lastModifiedBy>
  <cp:revision>294</cp:revision>
  <dcterms:created xsi:type="dcterms:W3CDTF">2013-09-03T20:38:17Z</dcterms:created>
  <dcterms:modified xsi:type="dcterms:W3CDTF">2018-01-22T06:25:24Z</dcterms:modified>
</cp:coreProperties>
</file>